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 id="2147483693" r:id="rId5"/>
  </p:sldMasterIdLst>
  <p:notesMasterIdLst>
    <p:notesMasterId r:id="rId29"/>
  </p:notesMasterIdLst>
  <p:sldIdLst>
    <p:sldId id="365" r:id="rId6"/>
    <p:sldId id="382" r:id="rId7"/>
    <p:sldId id="343" r:id="rId8"/>
    <p:sldId id="377" r:id="rId9"/>
    <p:sldId id="366" r:id="rId10"/>
    <p:sldId id="379" r:id="rId11"/>
    <p:sldId id="380" r:id="rId12"/>
    <p:sldId id="381" r:id="rId13"/>
    <p:sldId id="386" r:id="rId14"/>
    <p:sldId id="368" r:id="rId15"/>
    <p:sldId id="378" r:id="rId16"/>
    <p:sldId id="369" r:id="rId17"/>
    <p:sldId id="370" r:id="rId18"/>
    <p:sldId id="371" r:id="rId19"/>
    <p:sldId id="372" r:id="rId20"/>
    <p:sldId id="373" r:id="rId21"/>
    <p:sldId id="374" r:id="rId22"/>
    <p:sldId id="375" r:id="rId23"/>
    <p:sldId id="387" r:id="rId24"/>
    <p:sldId id="383" r:id="rId25"/>
    <p:sldId id="384" r:id="rId26"/>
    <p:sldId id="385" r:id="rId27"/>
    <p:sldId id="376" r:id="rId28"/>
  </p:sldIdLst>
  <p:sldSz cx="12192000" cy="6858000"/>
  <p:notesSz cx="6858000" cy="9144000"/>
  <p:embeddedFontLst>
    <p:embeddedFont>
      <p:font typeface="Agfa Rotis Sans Serif" panose="00000700000000000000"/>
      <p:regular r:id="rId30"/>
      <p:bold r:id="rId31"/>
      <p:italic r:id="rId32"/>
    </p:embeddedFont>
    <p:embeddedFont>
      <p:font typeface="Arial Black" panose="020B0A04020102020204" pitchFamily="34" charset="0"/>
      <p:bold r:id="rId33"/>
    </p:embeddedFont>
    <p:embeddedFont>
      <p:font typeface="Arial Bold" panose="020B0704020202020204" pitchFamily="34" charset="0"/>
      <p:bold r:id="rId34"/>
    </p:embeddedFont>
    <p:embeddedFont>
      <p:font typeface="Calibri" panose="020F0502020204030204" pitchFamily="34" charset="0"/>
      <p:regular r:id="rId35"/>
      <p:bold r:id="rId36"/>
      <p:italic r:id="rId37"/>
      <p:boldItalic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han, Brian" initials="BB" lastIdx="29" clrIdx="0">
    <p:extLst>
      <p:ext uri="{19B8F6BF-5375-455C-9EA6-DF929625EA0E}">
        <p15:presenceInfo xmlns:p15="http://schemas.microsoft.com/office/powerpoint/2012/main" userId="S-1-5-21-1407069837-2091007605-538272213-6971052" providerId="AD"/>
      </p:ext>
    </p:extLst>
  </p:cmAuthor>
  <p:cmAuthor id="2" name="Rubin, Ingrid" initials="RI" lastIdx="21" clrIdx="1">
    <p:extLst>
      <p:ext uri="{19B8F6BF-5375-455C-9EA6-DF929625EA0E}">
        <p15:presenceInfo xmlns:p15="http://schemas.microsoft.com/office/powerpoint/2012/main" userId="Rubin, Ingrid" providerId="None"/>
      </p:ext>
    </p:extLst>
  </p:cmAuthor>
  <p:cmAuthor id="3" name="Vander Hijde, Ann K." initials="VHAK" lastIdx="10" clrIdx="2">
    <p:extLst>
      <p:ext uri="{19B8F6BF-5375-455C-9EA6-DF929625EA0E}">
        <p15:presenceInfo xmlns:p15="http://schemas.microsoft.com/office/powerpoint/2012/main" userId="Vander Hijde, Ann K."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434" autoAdjust="0"/>
  </p:normalViewPr>
  <p:slideViewPr>
    <p:cSldViewPr snapToGrid="0">
      <p:cViewPr varScale="1">
        <p:scale>
          <a:sx n="77" d="100"/>
          <a:sy n="77" d="100"/>
        </p:scale>
        <p:origin x="883" y="6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commentAuthors" Target="commentAuthors.xml"/><Relationship Id="rId21" Type="http://schemas.openxmlformats.org/officeDocument/2006/relationships/slide" Target="slides/slide16.xml"/><Relationship Id="rId34" Type="http://schemas.openxmlformats.org/officeDocument/2006/relationships/font" Target="fonts/font5.fntdata"/><Relationship Id="rId42"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7.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2.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4.fntdata"/><Relationship Id="rId38"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BA255E-60EE-421A-B5D0-40423793EC1E}" type="datetimeFigureOut">
              <a:rPr lang="en-US" smtClean="0"/>
              <a:t>12/10/2019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BAD8E7-EDFA-484D-9794-C2AC377DF399}" type="slidenum">
              <a:rPr lang="en-US" smtClean="0"/>
              <a:t>‹#›</a:t>
            </a:fld>
            <a:endParaRPr lang="en-US" dirty="0"/>
          </a:p>
        </p:txBody>
      </p:sp>
    </p:spTree>
    <p:extLst>
      <p:ext uri="{BB962C8B-B14F-4D97-AF65-F5344CB8AC3E}">
        <p14:creationId xmlns:p14="http://schemas.microsoft.com/office/powerpoint/2010/main" val="2761985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BAD8E7-EDFA-484D-9794-C2AC377DF399}" type="slidenum">
              <a:rPr lang="en-US" smtClean="0"/>
              <a:t>13</a:t>
            </a:fld>
            <a:endParaRPr lang="en-US" dirty="0"/>
          </a:p>
        </p:txBody>
      </p:sp>
    </p:spTree>
    <p:extLst>
      <p:ext uri="{BB962C8B-B14F-4D97-AF65-F5344CB8AC3E}">
        <p14:creationId xmlns:p14="http://schemas.microsoft.com/office/powerpoint/2010/main" val="10789135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4.wdp"/><Relationship Id="rId18" Type="http://schemas.openxmlformats.org/officeDocument/2006/relationships/image" Target="../media/image13.png"/><Relationship Id="rId3" Type="http://schemas.openxmlformats.org/officeDocument/2006/relationships/image" Target="../media/image3.png"/><Relationship Id="rId21" Type="http://schemas.openxmlformats.org/officeDocument/2006/relationships/image" Target="../media/image15.png"/><Relationship Id="rId7" Type="http://schemas.microsoft.com/office/2007/relationships/hdphoto" Target="../media/hdphoto2.wdp"/><Relationship Id="rId12" Type="http://schemas.openxmlformats.org/officeDocument/2006/relationships/image" Target="../media/image9.png"/><Relationship Id="rId17" Type="http://schemas.openxmlformats.org/officeDocument/2006/relationships/image" Target="../media/image12.png"/><Relationship Id="rId2" Type="http://schemas.openxmlformats.org/officeDocument/2006/relationships/image" Target="../media/image2.png"/><Relationship Id="rId16" Type="http://schemas.microsoft.com/office/2007/relationships/hdphoto" Target="../media/hdphoto5.wdp"/><Relationship Id="rId20"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5.pn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11.png"/><Relationship Id="rId23" Type="http://schemas.openxmlformats.org/officeDocument/2006/relationships/image" Target="../media/image16.png"/><Relationship Id="rId10" Type="http://schemas.microsoft.com/office/2007/relationships/hdphoto" Target="../media/hdphoto3.wdp"/><Relationship Id="rId19" Type="http://schemas.microsoft.com/office/2007/relationships/hdphoto" Target="../media/hdphoto6.wdp"/><Relationship Id="rId4" Type="http://schemas.microsoft.com/office/2007/relationships/hdphoto" Target="../media/hdphoto1.wdp"/><Relationship Id="rId9" Type="http://schemas.openxmlformats.org/officeDocument/2006/relationships/image" Target="../media/image7.png"/><Relationship Id="rId14" Type="http://schemas.openxmlformats.org/officeDocument/2006/relationships/image" Target="../media/image10.png"/><Relationship Id="rId22" Type="http://schemas.microsoft.com/office/2007/relationships/hdphoto" Target="../media/hdphoto7.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2_Cover">
    <p:spTree>
      <p:nvGrpSpPr>
        <p:cNvPr id="1" name=""/>
        <p:cNvGrpSpPr/>
        <p:nvPr/>
      </p:nvGrpSpPr>
      <p:grpSpPr>
        <a:xfrm>
          <a:off x="0" y="0"/>
          <a:ext cx="0" cy="0"/>
          <a:chOff x="0" y="0"/>
          <a:chExt cx="0" cy="0"/>
        </a:xfrm>
      </p:grpSpPr>
      <p:sp>
        <p:nvSpPr>
          <p:cNvPr id="6" name="SubTitle" hidden="1"/>
          <p:cNvSpPr>
            <a:spLocks noGrp="1"/>
          </p:cNvSpPr>
          <p:nvPr userDrawn="1">
            <p:ph type="body" sz="quarter" idx="12" hasCustomPrompt="1"/>
          </p:nvPr>
        </p:nvSpPr>
        <p:spPr>
          <a:xfrm>
            <a:off x="7756071" y="5073855"/>
            <a:ext cx="3856329" cy="1041195"/>
          </a:xfrm>
        </p:spPr>
        <p:txBody>
          <a:bodyPr anchor="b"/>
          <a:lstStyle>
            <a:lvl1pPr marL="0" indent="0">
              <a:lnSpc>
                <a:spcPct val="80000"/>
              </a:lnSpc>
              <a:buNone/>
              <a:defRPr sz="2000" b="0" i="0" cap="all" baseline="0">
                <a:solidFill>
                  <a:schemeClr val="tx1"/>
                </a:solidFill>
                <a:latin typeface="+mj-lt"/>
              </a:defRPr>
            </a:lvl1pPr>
          </a:lstStyle>
          <a:p>
            <a:pPr lvl="0"/>
            <a:r>
              <a:rPr lang="en-US" dirty="0"/>
              <a:t>SUBTITLE LINE</a:t>
            </a:r>
            <a:br>
              <a:rPr lang="en-US" dirty="0"/>
            </a:br>
            <a:r>
              <a:rPr lang="en-US" dirty="0"/>
              <a:t>SECOND LINE</a:t>
            </a:r>
          </a:p>
        </p:txBody>
      </p:sp>
      <p:sp>
        <p:nvSpPr>
          <p:cNvPr id="146" name="Text Placeholder 9"/>
          <p:cNvSpPr>
            <a:spLocks noGrp="1"/>
          </p:cNvSpPr>
          <p:nvPr>
            <p:ph type="body" sz="quarter" idx="13" hasCustomPrompt="1"/>
          </p:nvPr>
        </p:nvSpPr>
        <p:spPr>
          <a:xfrm>
            <a:off x="334963" y="788999"/>
            <a:ext cx="3859050" cy="1041195"/>
          </a:xfrm>
        </p:spPr>
        <p:txBody>
          <a:bodyPr anchor="b"/>
          <a:lstStyle>
            <a:lvl1pPr marL="0" indent="0">
              <a:lnSpc>
                <a:spcPct val="80000"/>
              </a:lnSpc>
              <a:buNone/>
              <a:defRPr sz="2000" b="0" i="0" cap="all" baseline="0">
                <a:solidFill>
                  <a:schemeClr val="tx1"/>
                </a:solidFill>
                <a:latin typeface="+mj-lt"/>
              </a:defRPr>
            </a:lvl1pPr>
          </a:lstStyle>
          <a:p>
            <a:pPr lvl="0"/>
            <a:r>
              <a:rPr lang="en-US" dirty="0"/>
              <a:t>SUBTITLE LINE</a:t>
            </a:r>
            <a:br>
              <a:rPr lang="en-US" dirty="0"/>
            </a:br>
            <a:r>
              <a:rPr lang="en-US" dirty="0"/>
              <a:t>SECOND LINE</a:t>
            </a:r>
          </a:p>
        </p:txBody>
      </p:sp>
      <p:grpSp>
        <p:nvGrpSpPr>
          <p:cNvPr id="46" name="Group 13"/>
          <p:cNvGrpSpPr>
            <a:grpSpLocks noChangeAspect="1"/>
          </p:cNvGrpSpPr>
          <p:nvPr userDrawn="1"/>
        </p:nvGrpSpPr>
        <p:grpSpPr bwMode="auto">
          <a:xfrm>
            <a:off x="7735380" y="2211611"/>
            <a:ext cx="4122681" cy="4191314"/>
            <a:chOff x="2968" y="1272"/>
            <a:chExt cx="1742" cy="1771"/>
          </a:xfrm>
        </p:grpSpPr>
        <p:sp>
          <p:nvSpPr>
            <p:cNvPr id="47" name="Freeform 14"/>
            <p:cNvSpPr>
              <a:spLocks/>
            </p:cNvSpPr>
            <p:nvPr userDrawn="1"/>
          </p:nvSpPr>
          <p:spPr bwMode="auto">
            <a:xfrm>
              <a:off x="2968" y="1979"/>
              <a:ext cx="1737" cy="1064"/>
            </a:xfrm>
            <a:custGeom>
              <a:avLst/>
              <a:gdLst>
                <a:gd name="T0" fmla="*/ 537 w 732"/>
                <a:gd name="T1" fmla="*/ 76 h 449"/>
                <a:gd name="T2" fmla="*/ 0 w 732"/>
                <a:gd name="T3" fmla="*/ 283 h 449"/>
                <a:gd name="T4" fmla="*/ 0 w 732"/>
                <a:gd name="T5" fmla="*/ 449 h 449"/>
                <a:gd name="T6" fmla="*/ 732 w 732"/>
                <a:gd name="T7" fmla="*/ 152 h 449"/>
                <a:gd name="T8" fmla="*/ 732 w 732"/>
                <a:gd name="T9" fmla="*/ 0 h 449"/>
                <a:gd name="T10" fmla="*/ 537 w 732"/>
                <a:gd name="T11" fmla="*/ 76 h 449"/>
              </a:gdLst>
              <a:ahLst/>
              <a:cxnLst>
                <a:cxn ang="0">
                  <a:pos x="T0" y="T1"/>
                </a:cxn>
                <a:cxn ang="0">
                  <a:pos x="T2" y="T3"/>
                </a:cxn>
                <a:cxn ang="0">
                  <a:pos x="T4" y="T5"/>
                </a:cxn>
                <a:cxn ang="0">
                  <a:pos x="T6" y="T7"/>
                </a:cxn>
                <a:cxn ang="0">
                  <a:pos x="T8" y="T9"/>
                </a:cxn>
                <a:cxn ang="0">
                  <a:pos x="T10" y="T11"/>
                </a:cxn>
              </a:cxnLst>
              <a:rect l="0" t="0" r="r" b="b"/>
              <a:pathLst>
                <a:path w="732" h="449">
                  <a:moveTo>
                    <a:pt x="537" y="76"/>
                  </a:moveTo>
                  <a:cubicBezTo>
                    <a:pt x="470" y="102"/>
                    <a:pt x="0" y="283"/>
                    <a:pt x="0" y="283"/>
                  </a:cubicBezTo>
                  <a:cubicBezTo>
                    <a:pt x="0" y="449"/>
                    <a:pt x="0" y="449"/>
                    <a:pt x="0" y="449"/>
                  </a:cubicBezTo>
                  <a:cubicBezTo>
                    <a:pt x="732" y="152"/>
                    <a:pt x="732" y="152"/>
                    <a:pt x="732" y="152"/>
                  </a:cubicBezTo>
                  <a:cubicBezTo>
                    <a:pt x="732" y="0"/>
                    <a:pt x="732" y="0"/>
                    <a:pt x="732" y="0"/>
                  </a:cubicBezTo>
                  <a:lnTo>
                    <a:pt x="537" y="76"/>
                  </a:lnTo>
                  <a:close/>
                </a:path>
              </a:pathLst>
            </a:custGeom>
            <a:gradFill>
              <a:gsLst>
                <a:gs pos="0">
                  <a:srgbClr val="FFE900"/>
                </a:gs>
                <a:gs pos="100000">
                  <a:srgbClr val="FFB5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noEditPoints="1"/>
            </p:cNvSpPr>
            <p:nvPr userDrawn="1"/>
          </p:nvSpPr>
          <p:spPr bwMode="auto">
            <a:xfrm>
              <a:off x="2973" y="1272"/>
              <a:ext cx="1737" cy="1067"/>
            </a:xfrm>
            <a:custGeom>
              <a:avLst/>
              <a:gdLst>
                <a:gd name="T0" fmla="*/ 11 w 732"/>
                <a:gd name="T1" fmla="*/ 15 h 450"/>
                <a:gd name="T2" fmla="*/ 722 w 732"/>
                <a:gd name="T3" fmla="*/ 305 h 450"/>
                <a:gd name="T4" fmla="*/ 722 w 732"/>
                <a:gd name="T5" fmla="*/ 435 h 450"/>
                <a:gd name="T6" fmla="*/ 11 w 732"/>
                <a:gd name="T7" fmla="*/ 159 h 450"/>
                <a:gd name="T8" fmla="*/ 11 w 732"/>
                <a:gd name="T9" fmla="*/ 15 h 450"/>
                <a:gd name="T10" fmla="*/ 0 w 732"/>
                <a:gd name="T11" fmla="*/ 0 h 450"/>
                <a:gd name="T12" fmla="*/ 0 w 732"/>
                <a:gd name="T13" fmla="*/ 166 h 450"/>
                <a:gd name="T14" fmla="*/ 732 w 732"/>
                <a:gd name="T15" fmla="*/ 450 h 450"/>
                <a:gd name="T16" fmla="*/ 732 w 732"/>
                <a:gd name="T17" fmla="*/ 450 h 450"/>
                <a:gd name="T18" fmla="*/ 732 w 732"/>
                <a:gd name="T19" fmla="*/ 298 h 450"/>
                <a:gd name="T20" fmla="*/ 0 w 732"/>
                <a:gd name="T21" fmla="*/ 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2" h="450">
                  <a:moveTo>
                    <a:pt x="11" y="15"/>
                  </a:moveTo>
                  <a:cubicBezTo>
                    <a:pt x="722" y="305"/>
                    <a:pt x="722" y="305"/>
                    <a:pt x="722" y="305"/>
                  </a:cubicBezTo>
                  <a:cubicBezTo>
                    <a:pt x="722" y="435"/>
                    <a:pt x="722" y="435"/>
                    <a:pt x="722" y="435"/>
                  </a:cubicBezTo>
                  <a:cubicBezTo>
                    <a:pt x="533" y="361"/>
                    <a:pt x="234" y="245"/>
                    <a:pt x="11" y="159"/>
                  </a:cubicBezTo>
                  <a:cubicBezTo>
                    <a:pt x="11" y="15"/>
                    <a:pt x="11" y="15"/>
                    <a:pt x="11" y="15"/>
                  </a:cubicBezTo>
                  <a:moveTo>
                    <a:pt x="0" y="0"/>
                  </a:moveTo>
                  <a:cubicBezTo>
                    <a:pt x="0" y="166"/>
                    <a:pt x="0" y="166"/>
                    <a:pt x="0" y="166"/>
                  </a:cubicBezTo>
                  <a:cubicBezTo>
                    <a:pt x="239" y="258"/>
                    <a:pt x="545" y="377"/>
                    <a:pt x="732" y="450"/>
                  </a:cubicBezTo>
                  <a:cubicBezTo>
                    <a:pt x="732" y="450"/>
                    <a:pt x="732" y="450"/>
                    <a:pt x="732" y="450"/>
                  </a:cubicBezTo>
                  <a:cubicBezTo>
                    <a:pt x="732" y="298"/>
                    <a:pt x="732" y="298"/>
                    <a:pt x="732" y="298"/>
                  </a:cubicBezTo>
                  <a:cubicBezTo>
                    <a:pt x="0" y="0"/>
                    <a:pt x="0" y="0"/>
                    <a:pt x="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9" name="MasterTitle"/>
          <p:cNvSpPr>
            <a:spLocks noGrp="1"/>
          </p:cNvSpPr>
          <p:nvPr>
            <p:ph type="title" hasCustomPrompt="1"/>
          </p:nvPr>
        </p:nvSpPr>
        <p:spPr>
          <a:xfrm>
            <a:off x="4953996" y="2806107"/>
            <a:ext cx="5354475" cy="3002323"/>
          </a:xfrm>
        </p:spPr>
        <p:txBody>
          <a:bodyPr tIns="252000" anchor="ctr"/>
          <a:lstStyle>
            <a:lvl1pPr>
              <a:lnSpc>
                <a:spcPct val="70000"/>
              </a:lnSpc>
              <a:defRPr sz="6000" spc="-150" baseline="0">
                <a:solidFill>
                  <a:schemeClr val="tx1"/>
                </a:solidFill>
              </a:defRPr>
            </a:lvl1pPr>
          </a:lstStyle>
          <a:p>
            <a:r>
              <a:rPr lang="en-US" dirty="0"/>
              <a:t>Click </a:t>
            </a:r>
            <a:br>
              <a:rPr lang="en-US" dirty="0"/>
            </a:br>
            <a:r>
              <a:rPr lang="en-US" dirty="0"/>
              <a:t>to edit Master title</a:t>
            </a:r>
            <a:endParaRPr lang="en-AU" dirty="0"/>
          </a:p>
        </p:txBody>
      </p:sp>
      <p:grpSp>
        <p:nvGrpSpPr>
          <p:cNvPr id="50" name="Group 4"/>
          <p:cNvGrpSpPr>
            <a:grpSpLocks noChangeAspect="1"/>
          </p:cNvGrpSpPr>
          <p:nvPr userDrawn="1"/>
        </p:nvGrpSpPr>
        <p:grpSpPr bwMode="auto">
          <a:xfrm>
            <a:off x="7497463" y="476473"/>
            <a:ext cx="1786319" cy="522099"/>
            <a:chOff x="2973" y="1995"/>
            <a:chExt cx="958" cy="280"/>
          </a:xfrm>
          <a:solidFill>
            <a:schemeClr val="tx1"/>
          </a:solidFill>
        </p:grpSpPr>
        <p:sp>
          <p:nvSpPr>
            <p:cNvPr id="51" name="Freeform 13"/>
            <p:cNvSpPr>
              <a:spLocks noEditPoints="1"/>
            </p:cNvSpPr>
            <p:nvPr userDrawn="1"/>
          </p:nvSpPr>
          <p:spPr bwMode="auto">
            <a:xfrm>
              <a:off x="2973" y="2103"/>
              <a:ext cx="958" cy="172"/>
            </a:xfrm>
            <a:custGeom>
              <a:avLst/>
              <a:gdLst>
                <a:gd name="T0" fmla="*/ 18 w 404"/>
                <a:gd name="T1" fmla="*/ 62 h 71"/>
                <a:gd name="T2" fmla="*/ 29 w 404"/>
                <a:gd name="T3" fmla="*/ 46 h 71"/>
                <a:gd name="T4" fmla="*/ 41 w 404"/>
                <a:gd name="T5" fmla="*/ 32 h 71"/>
                <a:gd name="T6" fmla="*/ 2 w 404"/>
                <a:gd name="T7" fmla="*/ 33 h 71"/>
                <a:gd name="T8" fmla="*/ 22 w 404"/>
                <a:gd name="T9" fmla="*/ 24 h 71"/>
                <a:gd name="T10" fmla="*/ 29 w 404"/>
                <a:gd name="T11" fmla="*/ 39 h 71"/>
                <a:gd name="T12" fmla="*/ 15 w 404"/>
                <a:gd name="T13" fmla="*/ 71 h 71"/>
                <a:gd name="T14" fmla="*/ 29 w 404"/>
                <a:gd name="T15" fmla="*/ 64 h 71"/>
                <a:gd name="T16" fmla="*/ 41 w 404"/>
                <a:gd name="T17" fmla="*/ 70 h 71"/>
                <a:gd name="T18" fmla="*/ 90 w 404"/>
                <a:gd name="T19" fmla="*/ 35 h 71"/>
                <a:gd name="T20" fmla="*/ 46 w 404"/>
                <a:gd name="T21" fmla="*/ 41 h 71"/>
                <a:gd name="T22" fmla="*/ 90 w 404"/>
                <a:gd name="T23" fmla="*/ 68 h 71"/>
                <a:gd name="T24" fmla="*/ 81 w 404"/>
                <a:gd name="T25" fmla="*/ 62 h 71"/>
                <a:gd name="T26" fmla="*/ 69 w 404"/>
                <a:gd name="T27" fmla="*/ 24 h 71"/>
                <a:gd name="T28" fmla="*/ 125 w 404"/>
                <a:gd name="T29" fmla="*/ 35 h 71"/>
                <a:gd name="T30" fmla="*/ 118 w 404"/>
                <a:gd name="T31" fmla="*/ 16 h 71"/>
                <a:gd name="T32" fmla="*/ 122 w 404"/>
                <a:gd name="T33" fmla="*/ 71 h 71"/>
                <a:gd name="T34" fmla="*/ 137 w 404"/>
                <a:gd name="T35" fmla="*/ 61 h 71"/>
                <a:gd name="T36" fmla="*/ 107 w 404"/>
                <a:gd name="T37" fmla="*/ 39 h 71"/>
                <a:gd name="T38" fmla="*/ 125 w 404"/>
                <a:gd name="T39" fmla="*/ 35 h 71"/>
                <a:gd name="T40" fmla="*/ 153 w 404"/>
                <a:gd name="T41" fmla="*/ 33 h 71"/>
                <a:gd name="T42" fmla="*/ 173 w 404"/>
                <a:gd name="T43" fmla="*/ 33 h 71"/>
                <a:gd name="T44" fmla="*/ 184 w 404"/>
                <a:gd name="T45" fmla="*/ 37 h 71"/>
                <a:gd name="T46" fmla="*/ 142 w 404"/>
                <a:gd name="T47" fmla="*/ 41 h 71"/>
                <a:gd name="T48" fmla="*/ 183 w 404"/>
                <a:gd name="T49" fmla="*/ 69 h 71"/>
                <a:gd name="T50" fmla="*/ 173 w 404"/>
                <a:gd name="T51" fmla="*/ 62 h 71"/>
                <a:gd name="T52" fmla="*/ 184 w 404"/>
                <a:gd name="T53" fmla="*/ 40 h 71"/>
                <a:gd name="T54" fmla="*/ 233 w 404"/>
                <a:gd name="T55" fmla="*/ 70 h 71"/>
                <a:gd name="T56" fmla="*/ 219 w 404"/>
                <a:gd name="T57" fmla="*/ 16 h 71"/>
                <a:gd name="T58" fmla="*/ 203 w 404"/>
                <a:gd name="T59" fmla="*/ 27 h 71"/>
                <a:gd name="T60" fmla="*/ 191 w 404"/>
                <a:gd name="T61" fmla="*/ 17 h 71"/>
                <a:gd name="T62" fmla="*/ 203 w 404"/>
                <a:gd name="T63" fmla="*/ 70 h 71"/>
                <a:gd name="T64" fmla="*/ 215 w 404"/>
                <a:gd name="T65" fmla="*/ 27 h 71"/>
                <a:gd name="T66" fmla="*/ 221 w 404"/>
                <a:gd name="T67" fmla="*/ 40 h 71"/>
                <a:gd name="T68" fmla="*/ 258 w 404"/>
                <a:gd name="T69" fmla="*/ 26 h 71"/>
                <a:gd name="T70" fmla="*/ 274 w 404"/>
                <a:gd name="T71" fmla="*/ 17 h 71"/>
                <a:gd name="T72" fmla="*/ 258 w 404"/>
                <a:gd name="T73" fmla="*/ 0 h 71"/>
                <a:gd name="T74" fmla="*/ 246 w 404"/>
                <a:gd name="T75" fmla="*/ 17 h 71"/>
                <a:gd name="T76" fmla="*/ 236 w 404"/>
                <a:gd name="T77" fmla="*/ 26 h 71"/>
                <a:gd name="T78" fmla="*/ 246 w 404"/>
                <a:gd name="T79" fmla="*/ 56 h 71"/>
                <a:gd name="T80" fmla="*/ 272 w 404"/>
                <a:gd name="T81" fmla="*/ 70 h 71"/>
                <a:gd name="T82" fmla="*/ 267 w 404"/>
                <a:gd name="T83" fmla="*/ 62 h 71"/>
                <a:gd name="T84" fmla="*/ 258 w 404"/>
                <a:gd name="T85" fmla="*/ 26 h 71"/>
                <a:gd name="T86" fmla="*/ 322 w 404"/>
                <a:gd name="T87" fmla="*/ 70 h 71"/>
                <a:gd name="T88" fmla="*/ 310 w 404"/>
                <a:gd name="T89" fmla="*/ 17 h 71"/>
                <a:gd name="T90" fmla="*/ 297 w 404"/>
                <a:gd name="T91" fmla="*/ 59 h 71"/>
                <a:gd name="T92" fmla="*/ 292 w 404"/>
                <a:gd name="T93" fmla="*/ 47 h 71"/>
                <a:gd name="T94" fmla="*/ 280 w 404"/>
                <a:gd name="T95" fmla="*/ 17 h 71"/>
                <a:gd name="T96" fmla="*/ 294 w 404"/>
                <a:gd name="T97" fmla="*/ 71 h 71"/>
                <a:gd name="T98" fmla="*/ 310 w 404"/>
                <a:gd name="T99" fmla="*/ 60 h 71"/>
                <a:gd name="T100" fmla="*/ 342 w 404"/>
                <a:gd name="T101" fmla="*/ 47 h 71"/>
                <a:gd name="T102" fmla="*/ 359 w 404"/>
                <a:gd name="T103" fmla="*/ 16 h 71"/>
                <a:gd name="T104" fmla="*/ 342 w 404"/>
                <a:gd name="T105" fmla="*/ 27 h 71"/>
                <a:gd name="T106" fmla="*/ 330 w 404"/>
                <a:gd name="T107" fmla="*/ 17 h 71"/>
                <a:gd name="T108" fmla="*/ 342 w 404"/>
                <a:gd name="T109" fmla="*/ 70 h 71"/>
                <a:gd name="T110" fmla="*/ 393 w 404"/>
                <a:gd name="T111" fmla="*/ 33 h 71"/>
                <a:gd name="T112" fmla="*/ 383 w 404"/>
                <a:gd name="T113" fmla="*/ 24 h 71"/>
                <a:gd name="T114" fmla="*/ 404 w 404"/>
                <a:gd name="T115" fmla="*/ 40 h 71"/>
                <a:gd name="T116" fmla="*/ 384 w 404"/>
                <a:gd name="T117" fmla="*/ 16 h 71"/>
                <a:gd name="T118" fmla="*/ 388 w 404"/>
                <a:gd name="T119" fmla="*/ 71 h 71"/>
                <a:gd name="T120" fmla="*/ 403 w 404"/>
                <a:gd name="T121" fmla="*/ 60 h 71"/>
                <a:gd name="T122" fmla="*/ 373 w 404"/>
                <a:gd name="T123" fmla="*/ 4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4" h="71">
                  <a:moveTo>
                    <a:pt x="29" y="46"/>
                  </a:moveTo>
                  <a:cubicBezTo>
                    <a:pt x="29" y="53"/>
                    <a:pt x="26" y="62"/>
                    <a:pt x="18" y="62"/>
                  </a:cubicBezTo>
                  <a:cubicBezTo>
                    <a:pt x="14" y="62"/>
                    <a:pt x="12" y="60"/>
                    <a:pt x="12" y="56"/>
                  </a:cubicBezTo>
                  <a:cubicBezTo>
                    <a:pt x="12" y="48"/>
                    <a:pt x="23" y="46"/>
                    <a:pt x="29" y="46"/>
                  </a:cubicBezTo>
                  <a:moveTo>
                    <a:pt x="41" y="70"/>
                  </a:moveTo>
                  <a:cubicBezTo>
                    <a:pt x="41" y="32"/>
                    <a:pt x="41" y="32"/>
                    <a:pt x="41" y="32"/>
                  </a:cubicBezTo>
                  <a:cubicBezTo>
                    <a:pt x="41" y="20"/>
                    <a:pt x="33" y="16"/>
                    <a:pt x="22" y="16"/>
                  </a:cubicBezTo>
                  <a:cubicBezTo>
                    <a:pt x="11" y="16"/>
                    <a:pt x="2" y="20"/>
                    <a:pt x="2" y="33"/>
                  </a:cubicBezTo>
                  <a:cubicBezTo>
                    <a:pt x="14" y="33"/>
                    <a:pt x="14" y="33"/>
                    <a:pt x="14" y="33"/>
                  </a:cubicBezTo>
                  <a:cubicBezTo>
                    <a:pt x="14" y="27"/>
                    <a:pt x="17" y="24"/>
                    <a:pt x="22" y="24"/>
                  </a:cubicBezTo>
                  <a:cubicBezTo>
                    <a:pt x="28" y="24"/>
                    <a:pt x="29" y="29"/>
                    <a:pt x="29" y="34"/>
                  </a:cubicBezTo>
                  <a:cubicBezTo>
                    <a:pt x="29" y="39"/>
                    <a:pt x="29" y="39"/>
                    <a:pt x="29" y="39"/>
                  </a:cubicBezTo>
                  <a:cubicBezTo>
                    <a:pt x="17" y="40"/>
                    <a:pt x="0" y="41"/>
                    <a:pt x="0" y="57"/>
                  </a:cubicBezTo>
                  <a:cubicBezTo>
                    <a:pt x="0" y="66"/>
                    <a:pt x="7" y="71"/>
                    <a:pt x="15" y="71"/>
                  </a:cubicBezTo>
                  <a:cubicBezTo>
                    <a:pt x="21" y="71"/>
                    <a:pt x="26" y="69"/>
                    <a:pt x="29" y="64"/>
                  </a:cubicBezTo>
                  <a:cubicBezTo>
                    <a:pt x="29" y="64"/>
                    <a:pt x="29" y="64"/>
                    <a:pt x="29" y="64"/>
                  </a:cubicBezTo>
                  <a:cubicBezTo>
                    <a:pt x="29" y="70"/>
                    <a:pt x="29" y="70"/>
                    <a:pt x="29" y="70"/>
                  </a:cubicBezTo>
                  <a:cubicBezTo>
                    <a:pt x="41" y="70"/>
                    <a:pt x="41" y="70"/>
                    <a:pt x="41" y="70"/>
                  </a:cubicBezTo>
                  <a:moveTo>
                    <a:pt x="77" y="35"/>
                  </a:moveTo>
                  <a:cubicBezTo>
                    <a:pt x="90" y="35"/>
                    <a:pt x="90" y="35"/>
                    <a:pt x="90" y="35"/>
                  </a:cubicBezTo>
                  <a:cubicBezTo>
                    <a:pt x="90" y="22"/>
                    <a:pt x="83" y="16"/>
                    <a:pt x="70" y="16"/>
                  </a:cubicBezTo>
                  <a:cubicBezTo>
                    <a:pt x="55" y="16"/>
                    <a:pt x="46" y="26"/>
                    <a:pt x="46" y="41"/>
                  </a:cubicBezTo>
                  <a:cubicBezTo>
                    <a:pt x="46" y="59"/>
                    <a:pt x="56" y="71"/>
                    <a:pt x="75" y="71"/>
                  </a:cubicBezTo>
                  <a:cubicBezTo>
                    <a:pt x="80" y="71"/>
                    <a:pt x="85" y="70"/>
                    <a:pt x="90" y="68"/>
                  </a:cubicBezTo>
                  <a:cubicBezTo>
                    <a:pt x="90" y="61"/>
                    <a:pt x="90" y="61"/>
                    <a:pt x="90" y="61"/>
                  </a:cubicBezTo>
                  <a:cubicBezTo>
                    <a:pt x="87" y="62"/>
                    <a:pt x="84" y="62"/>
                    <a:pt x="81" y="62"/>
                  </a:cubicBezTo>
                  <a:cubicBezTo>
                    <a:pt x="67" y="62"/>
                    <a:pt x="59" y="52"/>
                    <a:pt x="59" y="39"/>
                  </a:cubicBezTo>
                  <a:cubicBezTo>
                    <a:pt x="59" y="33"/>
                    <a:pt x="62" y="24"/>
                    <a:pt x="69" y="24"/>
                  </a:cubicBezTo>
                  <a:cubicBezTo>
                    <a:pt x="76" y="24"/>
                    <a:pt x="77" y="30"/>
                    <a:pt x="77" y="35"/>
                  </a:cubicBezTo>
                  <a:moveTo>
                    <a:pt x="125" y="35"/>
                  </a:moveTo>
                  <a:cubicBezTo>
                    <a:pt x="138" y="35"/>
                    <a:pt x="138" y="35"/>
                    <a:pt x="138" y="35"/>
                  </a:cubicBezTo>
                  <a:cubicBezTo>
                    <a:pt x="138" y="22"/>
                    <a:pt x="130" y="16"/>
                    <a:pt x="118" y="16"/>
                  </a:cubicBezTo>
                  <a:cubicBezTo>
                    <a:pt x="102" y="16"/>
                    <a:pt x="93" y="26"/>
                    <a:pt x="93" y="41"/>
                  </a:cubicBezTo>
                  <a:cubicBezTo>
                    <a:pt x="93" y="59"/>
                    <a:pt x="103" y="71"/>
                    <a:pt x="122" y="71"/>
                  </a:cubicBezTo>
                  <a:cubicBezTo>
                    <a:pt x="127" y="71"/>
                    <a:pt x="132" y="70"/>
                    <a:pt x="137" y="68"/>
                  </a:cubicBezTo>
                  <a:cubicBezTo>
                    <a:pt x="137" y="61"/>
                    <a:pt x="137" y="61"/>
                    <a:pt x="137" y="61"/>
                  </a:cubicBezTo>
                  <a:cubicBezTo>
                    <a:pt x="134" y="62"/>
                    <a:pt x="131" y="62"/>
                    <a:pt x="128" y="62"/>
                  </a:cubicBezTo>
                  <a:cubicBezTo>
                    <a:pt x="114" y="62"/>
                    <a:pt x="107" y="52"/>
                    <a:pt x="107" y="39"/>
                  </a:cubicBezTo>
                  <a:cubicBezTo>
                    <a:pt x="107" y="33"/>
                    <a:pt x="109" y="24"/>
                    <a:pt x="117" y="24"/>
                  </a:cubicBezTo>
                  <a:cubicBezTo>
                    <a:pt x="123" y="24"/>
                    <a:pt x="125" y="30"/>
                    <a:pt x="125" y="35"/>
                  </a:cubicBezTo>
                  <a:moveTo>
                    <a:pt x="173" y="33"/>
                  </a:moveTo>
                  <a:cubicBezTo>
                    <a:pt x="153" y="33"/>
                    <a:pt x="153" y="33"/>
                    <a:pt x="153" y="33"/>
                  </a:cubicBezTo>
                  <a:cubicBezTo>
                    <a:pt x="154" y="27"/>
                    <a:pt x="158" y="24"/>
                    <a:pt x="163" y="24"/>
                  </a:cubicBezTo>
                  <a:cubicBezTo>
                    <a:pt x="169" y="24"/>
                    <a:pt x="173" y="27"/>
                    <a:pt x="173" y="33"/>
                  </a:cubicBezTo>
                  <a:moveTo>
                    <a:pt x="184" y="40"/>
                  </a:moveTo>
                  <a:cubicBezTo>
                    <a:pt x="184" y="37"/>
                    <a:pt x="184" y="37"/>
                    <a:pt x="184" y="37"/>
                  </a:cubicBezTo>
                  <a:cubicBezTo>
                    <a:pt x="184" y="24"/>
                    <a:pt x="178" y="16"/>
                    <a:pt x="164" y="16"/>
                  </a:cubicBezTo>
                  <a:cubicBezTo>
                    <a:pt x="149" y="16"/>
                    <a:pt x="142" y="26"/>
                    <a:pt x="142" y="41"/>
                  </a:cubicBezTo>
                  <a:cubicBezTo>
                    <a:pt x="142" y="58"/>
                    <a:pt x="150" y="71"/>
                    <a:pt x="168" y="71"/>
                  </a:cubicBezTo>
                  <a:cubicBezTo>
                    <a:pt x="173" y="71"/>
                    <a:pt x="178" y="70"/>
                    <a:pt x="183" y="69"/>
                  </a:cubicBezTo>
                  <a:cubicBezTo>
                    <a:pt x="183" y="60"/>
                    <a:pt x="183" y="60"/>
                    <a:pt x="183" y="60"/>
                  </a:cubicBezTo>
                  <a:cubicBezTo>
                    <a:pt x="180" y="61"/>
                    <a:pt x="176" y="62"/>
                    <a:pt x="173" y="62"/>
                  </a:cubicBezTo>
                  <a:cubicBezTo>
                    <a:pt x="161" y="62"/>
                    <a:pt x="153" y="51"/>
                    <a:pt x="153" y="40"/>
                  </a:cubicBezTo>
                  <a:cubicBezTo>
                    <a:pt x="184" y="40"/>
                    <a:pt x="184" y="40"/>
                    <a:pt x="184" y="40"/>
                  </a:cubicBezTo>
                  <a:moveTo>
                    <a:pt x="221" y="70"/>
                  </a:moveTo>
                  <a:cubicBezTo>
                    <a:pt x="233" y="70"/>
                    <a:pt x="233" y="70"/>
                    <a:pt x="233" y="70"/>
                  </a:cubicBezTo>
                  <a:cubicBezTo>
                    <a:pt x="233" y="33"/>
                    <a:pt x="233" y="33"/>
                    <a:pt x="233" y="33"/>
                  </a:cubicBezTo>
                  <a:cubicBezTo>
                    <a:pt x="233" y="24"/>
                    <a:pt x="229" y="16"/>
                    <a:pt x="219" y="16"/>
                  </a:cubicBezTo>
                  <a:cubicBezTo>
                    <a:pt x="211" y="16"/>
                    <a:pt x="206" y="20"/>
                    <a:pt x="203" y="27"/>
                  </a:cubicBezTo>
                  <a:cubicBezTo>
                    <a:pt x="203" y="27"/>
                    <a:pt x="203" y="27"/>
                    <a:pt x="203" y="27"/>
                  </a:cubicBezTo>
                  <a:cubicBezTo>
                    <a:pt x="203" y="17"/>
                    <a:pt x="203" y="17"/>
                    <a:pt x="203" y="17"/>
                  </a:cubicBezTo>
                  <a:cubicBezTo>
                    <a:pt x="191" y="17"/>
                    <a:pt x="191" y="17"/>
                    <a:pt x="191" y="17"/>
                  </a:cubicBezTo>
                  <a:cubicBezTo>
                    <a:pt x="191" y="70"/>
                    <a:pt x="191" y="70"/>
                    <a:pt x="191" y="70"/>
                  </a:cubicBezTo>
                  <a:cubicBezTo>
                    <a:pt x="203" y="70"/>
                    <a:pt x="203" y="70"/>
                    <a:pt x="203" y="70"/>
                  </a:cubicBezTo>
                  <a:cubicBezTo>
                    <a:pt x="203" y="47"/>
                    <a:pt x="203" y="47"/>
                    <a:pt x="203" y="47"/>
                  </a:cubicBezTo>
                  <a:cubicBezTo>
                    <a:pt x="203" y="40"/>
                    <a:pt x="206" y="27"/>
                    <a:pt x="215" y="27"/>
                  </a:cubicBezTo>
                  <a:cubicBezTo>
                    <a:pt x="217" y="27"/>
                    <a:pt x="218" y="27"/>
                    <a:pt x="219" y="28"/>
                  </a:cubicBezTo>
                  <a:cubicBezTo>
                    <a:pt x="221" y="30"/>
                    <a:pt x="221" y="37"/>
                    <a:pt x="221" y="40"/>
                  </a:cubicBezTo>
                  <a:cubicBezTo>
                    <a:pt x="221" y="70"/>
                    <a:pt x="221" y="70"/>
                    <a:pt x="221" y="70"/>
                  </a:cubicBezTo>
                  <a:moveTo>
                    <a:pt x="258" y="26"/>
                  </a:moveTo>
                  <a:cubicBezTo>
                    <a:pt x="274" y="26"/>
                    <a:pt x="274" y="26"/>
                    <a:pt x="274" y="26"/>
                  </a:cubicBezTo>
                  <a:cubicBezTo>
                    <a:pt x="274" y="17"/>
                    <a:pt x="274" y="17"/>
                    <a:pt x="274" y="17"/>
                  </a:cubicBezTo>
                  <a:cubicBezTo>
                    <a:pt x="258" y="17"/>
                    <a:pt x="258" y="17"/>
                    <a:pt x="258" y="17"/>
                  </a:cubicBezTo>
                  <a:cubicBezTo>
                    <a:pt x="258" y="0"/>
                    <a:pt x="258" y="0"/>
                    <a:pt x="258" y="0"/>
                  </a:cubicBezTo>
                  <a:cubicBezTo>
                    <a:pt x="246" y="5"/>
                    <a:pt x="246" y="5"/>
                    <a:pt x="246" y="5"/>
                  </a:cubicBezTo>
                  <a:cubicBezTo>
                    <a:pt x="246" y="17"/>
                    <a:pt x="246" y="17"/>
                    <a:pt x="246" y="17"/>
                  </a:cubicBezTo>
                  <a:cubicBezTo>
                    <a:pt x="236" y="17"/>
                    <a:pt x="236" y="17"/>
                    <a:pt x="236" y="17"/>
                  </a:cubicBezTo>
                  <a:cubicBezTo>
                    <a:pt x="236" y="26"/>
                    <a:pt x="236" y="26"/>
                    <a:pt x="236" y="26"/>
                  </a:cubicBezTo>
                  <a:cubicBezTo>
                    <a:pt x="246" y="26"/>
                    <a:pt x="246" y="26"/>
                    <a:pt x="246" y="26"/>
                  </a:cubicBezTo>
                  <a:cubicBezTo>
                    <a:pt x="246" y="56"/>
                    <a:pt x="246" y="56"/>
                    <a:pt x="246" y="56"/>
                  </a:cubicBezTo>
                  <a:cubicBezTo>
                    <a:pt x="246" y="67"/>
                    <a:pt x="252" y="71"/>
                    <a:pt x="262" y="71"/>
                  </a:cubicBezTo>
                  <a:cubicBezTo>
                    <a:pt x="266" y="71"/>
                    <a:pt x="269" y="71"/>
                    <a:pt x="272" y="70"/>
                  </a:cubicBezTo>
                  <a:cubicBezTo>
                    <a:pt x="272" y="61"/>
                    <a:pt x="272" y="61"/>
                    <a:pt x="272" y="61"/>
                  </a:cubicBezTo>
                  <a:cubicBezTo>
                    <a:pt x="271" y="62"/>
                    <a:pt x="269" y="62"/>
                    <a:pt x="267" y="62"/>
                  </a:cubicBezTo>
                  <a:cubicBezTo>
                    <a:pt x="259" y="62"/>
                    <a:pt x="258" y="57"/>
                    <a:pt x="258" y="50"/>
                  </a:cubicBezTo>
                  <a:cubicBezTo>
                    <a:pt x="258" y="26"/>
                    <a:pt x="258" y="26"/>
                    <a:pt x="258" y="26"/>
                  </a:cubicBezTo>
                  <a:moveTo>
                    <a:pt x="310" y="70"/>
                  </a:moveTo>
                  <a:cubicBezTo>
                    <a:pt x="322" y="70"/>
                    <a:pt x="322" y="70"/>
                    <a:pt x="322" y="70"/>
                  </a:cubicBezTo>
                  <a:cubicBezTo>
                    <a:pt x="322" y="17"/>
                    <a:pt x="322" y="17"/>
                    <a:pt x="322" y="17"/>
                  </a:cubicBezTo>
                  <a:cubicBezTo>
                    <a:pt x="310" y="17"/>
                    <a:pt x="310" y="17"/>
                    <a:pt x="310" y="17"/>
                  </a:cubicBezTo>
                  <a:cubicBezTo>
                    <a:pt x="310" y="40"/>
                    <a:pt x="310" y="40"/>
                    <a:pt x="310" y="40"/>
                  </a:cubicBezTo>
                  <a:cubicBezTo>
                    <a:pt x="310" y="47"/>
                    <a:pt x="306" y="59"/>
                    <a:pt x="297" y="59"/>
                  </a:cubicBezTo>
                  <a:cubicBezTo>
                    <a:pt x="296" y="59"/>
                    <a:pt x="295" y="59"/>
                    <a:pt x="294" y="58"/>
                  </a:cubicBezTo>
                  <a:cubicBezTo>
                    <a:pt x="292" y="56"/>
                    <a:pt x="292" y="50"/>
                    <a:pt x="292" y="47"/>
                  </a:cubicBezTo>
                  <a:cubicBezTo>
                    <a:pt x="292" y="17"/>
                    <a:pt x="292" y="17"/>
                    <a:pt x="292" y="17"/>
                  </a:cubicBezTo>
                  <a:cubicBezTo>
                    <a:pt x="280" y="17"/>
                    <a:pt x="280" y="17"/>
                    <a:pt x="280" y="17"/>
                  </a:cubicBezTo>
                  <a:cubicBezTo>
                    <a:pt x="280" y="54"/>
                    <a:pt x="280" y="54"/>
                    <a:pt x="280" y="54"/>
                  </a:cubicBezTo>
                  <a:cubicBezTo>
                    <a:pt x="280" y="63"/>
                    <a:pt x="284" y="71"/>
                    <a:pt x="294" y="71"/>
                  </a:cubicBezTo>
                  <a:cubicBezTo>
                    <a:pt x="301" y="71"/>
                    <a:pt x="307" y="66"/>
                    <a:pt x="309" y="60"/>
                  </a:cubicBezTo>
                  <a:cubicBezTo>
                    <a:pt x="310" y="60"/>
                    <a:pt x="310" y="60"/>
                    <a:pt x="310" y="60"/>
                  </a:cubicBezTo>
                  <a:cubicBezTo>
                    <a:pt x="310" y="70"/>
                    <a:pt x="310" y="70"/>
                    <a:pt x="310" y="70"/>
                  </a:cubicBezTo>
                  <a:moveTo>
                    <a:pt x="342" y="47"/>
                  </a:moveTo>
                  <a:cubicBezTo>
                    <a:pt x="342" y="34"/>
                    <a:pt x="347" y="29"/>
                    <a:pt x="359" y="29"/>
                  </a:cubicBezTo>
                  <a:cubicBezTo>
                    <a:pt x="359" y="16"/>
                    <a:pt x="359" y="16"/>
                    <a:pt x="359" y="16"/>
                  </a:cubicBezTo>
                  <a:cubicBezTo>
                    <a:pt x="350" y="16"/>
                    <a:pt x="346" y="19"/>
                    <a:pt x="342" y="27"/>
                  </a:cubicBezTo>
                  <a:cubicBezTo>
                    <a:pt x="342" y="27"/>
                    <a:pt x="342" y="27"/>
                    <a:pt x="342" y="27"/>
                  </a:cubicBezTo>
                  <a:cubicBezTo>
                    <a:pt x="342" y="17"/>
                    <a:pt x="342" y="17"/>
                    <a:pt x="342" y="17"/>
                  </a:cubicBezTo>
                  <a:cubicBezTo>
                    <a:pt x="330" y="17"/>
                    <a:pt x="330" y="17"/>
                    <a:pt x="330" y="17"/>
                  </a:cubicBezTo>
                  <a:cubicBezTo>
                    <a:pt x="330" y="70"/>
                    <a:pt x="330" y="70"/>
                    <a:pt x="330" y="70"/>
                  </a:cubicBezTo>
                  <a:cubicBezTo>
                    <a:pt x="342" y="70"/>
                    <a:pt x="342" y="70"/>
                    <a:pt x="342" y="70"/>
                  </a:cubicBezTo>
                  <a:cubicBezTo>
                    <a:pt x="342" y="47"/>
                    <a:pt x="342" y="47"/>
                    <a:pt x="342" y="47"/>
                  </a:cubicBezTo>
                  <a:moveTo>
                    <a:pt x="393" y="33"/>
                  </a:moveTo>
                  <a:cubicBezTo>
                    <a:pt x="373" y="33"/>
                    <a:pt x="373" y="33"/>
                    <a:pt x="373" y="33"/>
                  </a:cubicBezTo>
                  <a:cubicBezTo>
                    <a:pt x="374" y="27"/>
                    <a:pt x="378" y="24"/>
                    <a:pt x="383" y="24"/>
                  </a:cubicBezTo>
                  <a:cubicBezTo>
                    <a:pt x="389" y="24"/>
                    <a:pt x="393" y="27"/>
                    <a:pt x="393" y="33"/>
                  </a:cubicBezTo>
                  <a:moveTo>
                    <a:pt x="404" y="40"/>
                  </a:moveTo>
                  <a:cubicBezTo>
                    <a:pt x="404" y="37"/>
                    <a:pt x="404" y="37"/>
                    <a:pt x="404" y="37"/>
                  </a:cubicBezTo>
                  <a:cubicBezTo>
                    <a:pt x="404" y="24"/>
                    <a:pt x="398" y="16"/>
                    <a:pt x="384" y="16"/>
                  </a:cubicBezTo>
                  <a:cubicBezTo>
                    <a:pt x="369" y="16"/>
                    <a:pt x="362" y="26"/>
                    <a:pt x="362" y="41"/>
                  </a:cubicBezTo>
                  <a:cubicBezTo>
                    <a:pt x="362" y="58"/>
                    <a:pt x="370" y="71"/>
                    <a:pt x="388" y="71"/>
                  </a:cubicBezTo>
                  <a:cubicBezTo>
                    <a:pt x="393" y="71"/>
                    <a:pt x="398" y="70"/>
                    <a:pt x="403" y="69"/>
                  </a:cubicBezTo>
                  <a:cubicBezTo>
                    <a:pt x="403" y="60"/>
                    <a:pt x="403" y="60"/>
                    <a:pt x="403" y="60"/>
                  </a:cubicBezTo>
                  <a:cubicBezTo>
                    <a:pt x="400" y="61"/>
                    <a:pt x="396" y="62"/>
                    <a:pt x="393" y="62"/>
                  </a:cubicBezTo>
                  <a:cubicBezTo>
                    <a:pt x="381" y="62"/>
                    <a:pt x="373" y="51"/>
                    <a:pt x="373" y="40"/>
                  </a:cubicBezTo>
                  <a:cubicBezTo>
                    <a:pt x="404" y="40"/>
                    <a:pt x="404" y="40"/>
                    <a:pt x="404" y="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52" name="Freeform 14"/>
            <p:cNvSpPr>
              <a:spLocks/>
            </p:cNvSpPr>
            <p:nvPr userDrawn="1"/>
          </p:nvSpPr>
          <p:spPr bwMode="auto">
            <a:xfrm>
              <a:off x="3535" y="1995"/>
              <a:ext cx="90" cy="94"/>
            </a:xfrm>
            <a:custGeom>
              <a:avLst/>
              <a:gdLst>
                <a:gd name="T0" fmla="*/ 0 w 38"/>
                <a:gd name="T1" fmla="*/ 0 h 39"/>
                <a:gd name="T2" fmla="*/ 0 w 38"/>
                <a:gd name="T3" fmla="*/ 9 h 39"/>
                <a:gd name="T4" fmla="*/ 28 w 38"/>
                <a:gd name="T5" fmla="*/ 20 h 39"/>
                <a:gd name="T6" fmla="*/ 0 w 38"/>
                <a:gd name="T7" fmla="*/ 31 h 39"/>
                <a:gd name="T8" fmla="*/ 0 w 38"/>
                <a:gd name="T9" fmla="*/ 39 h 39"/>
                <a:gd name="T10" fmla="*/ 38 w 38"/>
                <a:gd name="T11" fmla="*/ 24 h 39"/>
                <a:gd name="T12" fmla="*/ 38 w 38"/>
                <a:gd name="T13" fmla="*/ 16 h 39"/>
                <a:gd name="T14" fmla="*/ 0 w 38"/>
                <a:gd name="T15" fmla="*/ 0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9">
                  <a:moveTo>
                    <a:pt x="0" y="0"/>
                  </a:moveTo>
                  <a:cubicBezTo>
                    <a:pt x="0" y="9"/>
                    <a:pt x="0" y="9"/>
                    <a:pt x="0" y="9"/>
                  </a:cubicBezTo>
                  <a:cubicBezTo>
                    <a:pt x="0" y="9"/>
                    <a:pt x="24" y="18"/>
                    <a:pt x="28" y="20"/>
                  </a:cubicBezTo>
                  <a:cubicBezTo>
                    <a:pt x="24" y="21"/>
                    <a:pt x="0" y="31"/>
                    <a:pt x="0" y="31"/>
                  </a:cubicBezTo>
                  <a:cubicBezTo>
                    <a:pt x="0" y="39"/>
                    <a:pt x="0" y="39"/>
                    <a:pt x="0" y="39"/>
                  </a:cubicBezTo>
                  <a:cubicBezTo>
                    <a:pt x="38" y="24"/>
                    <a:pt x="38" y="24"/>
                    <a:pt x="38" y="24"/>
                  </a:cubicBezTo>
                  <a:cubicBezTo>
                    <a:pt x="38" y="16"/>
                    <a:pt x="38" y="16"/>
                    <a:pt x="38" y="16"/>
                  </a:cubicBezTo>
                  <a:cubicBezTo>
                    <a:pt x="0" y="0"/>
                    <a:pt x="0" y="0"/>
                    <a:pt x="0" y="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3" name="Picture 2">
            <a:extLst>
              <a:ext uri="{FF2B5EF4-FFF2-40B4-BE49-F238E27FC236}">
                <a16:creationId xmlns:a16="http://schemas.microsoft.com/office/drawing/2014/main" id="{EFC36C84-FAF7-41A9-AB1C-46F17E53B1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02637" y="476308"/>
            <a:ext cx="1219048" cy="723810"/>
          </a:xfrm>
          <a:prstGeom prst="rect">
            <a:avLst/>
          </a:prstGeom>
        </p:spPr>
      </p:pic>
    </p:spTree>
    <p:extLst>
      <p:ext uri="{BB962C8B-B14F-4D97-AF65-F5344CB8AC3E}">
        <p14:creationId xmlns:p14="http://schemas.microsoft.com/office/powerpoint/2010/main" val="2815060315"/>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7320">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6_Title and Paragraphs">
    <p:spTree>
      <p:nvGrpSpPr>
        <p:cNvPr id="1" name=""/>
        <p:cNvGrpSpPr/>
        <p:nvPr/>
      </p:nvGrpSpPr>
      <p:grpSpPr>
        <a:xfrm>
          <a:off x="0" y="0"/>
          <a:ext cx="0" cy="0"/>
          <a:chOff x="0" y="0"/>
          <a:chExt cx="0" cy="0"/>
        </a:xfrm>
      </p:grpSpPr>
      <p:sp>
        <p:nvSpPr>
          <p:cNvPr id="7" name="TextBox 6"/>
          <p:cNvSpPr txBox="1"/>
          <p:nvPr userDrawn="1"/>
        </p:nvSpPr>
        <p:spPr>
          <a:xfrm>
            <a:off x="592668" y="6572250"/>
            <a:ext cx="3430969"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2014 Accenture  All rights reserved.</a:t>
            </a:r>
          </a:p>
        </p:txBody>
      </p:sp>
      <p:sp>
        <p:nvSpPr>
          <p:cNvPr id="3" name="Title 2"/>
          <p:cNvSpPr>
            <a:spLocks noGrp="1"/>
          </p:cNvSpPr>
          <p:nvPr>
            <p:ph type="title" hasCustomPrompt="1"/>
          </p:nvPr>
        </p:nvSpPr>
        <p:spPr>
          <a:xfrm>
            <a:off x="411514" y="3086043"/>
            <a:ext cx="10940348" cy="785553"/>
          </a:xfrm>
        </p:spPr>
        <p:txBody>
          <a:bodyPr/>
          <a:lstStyle/>
          <a:p>
            <a:r>
              <a:rPr lang="en-US" dirty="0"/>
              <a:t>Master Title Slide Headline</a:t>
            </a:r>
            <a:endParaRPr lang="en-CA" dirty="0"/>
          </a:p>
        </p:txBody>
      </p:sp>
      <p:sp>
        <p:nvSpPr>
          <p:cNvPr id="9" name="TextBox 8"/>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2472186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7_Title and Paragraphs">
    <p:spTree>
      <p:nvGrpSpPr>
        <p:cNvPr id="1" name=""/>
        <p:cNvGrpSpPr/>
        <p:nvPr/>
      </p:nvGrpSpPr>
      <p:grpSpPr>
        <a:xfrm>
          <a:off x="0" y="0"/>
          <a:ext cx="0" cy="0"/>
          <a:chOff x="0" y="0"/>
          <a:chExt cx="0" cy="0"/>
        </a:xfrm>
      </p:grpSpPr>
      <p:sp>
        <p:nvSpPr>
          <p:cNvPr id="7" name="TextBox 6"/>
          <p:cNvSpPr txBox="1"/>
          <p:nvPr userDrawn="1"/>
        </p:nvSpPr>
        <p:spPr>
          <a:xfrm>
            <a:off x="592668" y="6572250"/>
            <a:ext cx="3430969"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2014 Accenture  All rights reserved.</a:t>
            </a:r>
          </a:p>
        </p:txBody>
      </p:sp>
      <p:sp>
        <p:nvSpPr>
          <p:cNvPr id="3" name="Title 2"/>
          <p:cNvSpPr>
            <a:spLocks noGrp="1"/>
          </p:cNvSpPr>
          <p:nvPr>
            <p:ph type="title" hasCustomPrompt="1"/>
          </p:nvPr>
        </p:nvSpPr>
        <p:spPr>
          <a:xfrm>
            <a:off x="411514" y="3086043"/>
            <a:ext cx="10940348" cy="785553"/>
          </a:xfrm>
        </p:spPr>
        <p:txBody>
          <a:bodyPr/>
          <a:lstStyle/>
          <a:p>
            <a:r>
              <a:rPr lang="en-US" dirty="0"/>
              <a:t>Master Title Slide Headline</a:t>
            </a:r>
            <a:endParaRPr lang="en-CA" dirty="0"/>
          </a:p>
        </p:txBody>
      </p:sp>
      <p:sp>
        <p:nvSpPr>
          <p:cNvPr id="9" name="TextBox 8"/>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31899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8_Title and Paragraphs">
    <p:spTree>
      <p:nvGrpSpPr>
        <p:cNvPr id="1" name=""/>
        <p:cNvGrpSpPr/>
        <p:nvPr/>
      </p:nvGrpSpPr>
      <p:grpSpPr>
        <a:xfrm>
          <a:off x="0" y="0"/>
          <a:ext cx="0" cy="0"/>
          <a:chOff x="0" y="0"/>
          <a:chExt cx="0" cy="0"/>
        </a:xfrm>
      </p:grpSpPr>
      <p:sp>
        <p:nvSpPr>
          <p:cNvPr id="7" name="TextBox 6"/>
          <p:cNvSpPr txBox="1"/>
          <p:nvPr userDrawn="1"/>
        </p:nvSpPr>
        <p:spPr>
          <a:xfrm>
            <a:off x="592668" y="6572250"/>
            <a:ext cx="3430969"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2014 Accenture  All rights reserved.</a:t>
            </a:r>
          </a:p>
        </p:txBody>
      </p:sp>
      <p:sp>
        <p:nvSpPr>
          <p:cNvPr id="3" name="Title 2"/>
          <p:cNvSpPr>
            <a:spLocks noGrp="1"/>
          </p:cNvSpPr>
          <p:nvPr>
            <p:ph type="title" hasCustomPrompt="1"/>
          </p:nvPr>
        </p:nvSpPr>
        <p:spPr>
          <a:xfrm>
            <a:off x="411514" y="3086043"/>
            <a:ext cx="10940348" cy="785553"/>
          </a:xfrm>
        </p:spPr>
        <p:txBody>
          <a:bodyPr/>
          <a:lstStyle/>
          <a:p>
            <a:r>
              <a:rPr lang="en-US" dirty="0"/>
              <a:t>Master Title Slide Headline</a:t>
            </a:r>
            <a:endParaRPr lang="en-CA" dirty="0"/>
          </a:p>
        </p:txBody>
      </p:sp>
      <p:sp>
        <p:nvSpPr>
          <p:cNvPr id="9" name="TextBox 8"/>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6592746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9_Title and Paragraphs">
    <p:spTree>
      <p:nvGrpSpPr>
        <p:cNvPr id="1" name=""/>
        <p:cNvGrpSpPr/>
        <p:nvPr/>
      </p:nvGrpSpPr>
      <p:grpSpPr>
        <a:xfrm>
          <a:off x="0" y="0"/>
          <a:ext cx="0" cy="0"/>
          <a:chOff x="0" y="0"/>
          <a:chExt cx="0" cy="0"/>
        </a:xfrm>
      </p:grpSpPr>
      <p:sp>
        <p:nvSpPr>
          <p:cNvPr id="7" name="TextBox 6"/>
          <p:cNvSpPr txBox="1"/>
          <p:nvPr userDrawn="1"/>
        </p:nvSpPr>
        <p:spPr>
          <a:xfrm>
            <a:off x="592668" y="6572250"/>
            <a:ext cx="3430969"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2014 Accenture  All rights reserved.</a:t>
            </a:r>
          </a:p>
        </p:txBody>
      </p:sp>
      <p:sp>
        <p:nvSpPr>
          <p:cNvPr id="3" name="Title 2"/>
          <p:cNvSpPr>
            <a:spLocks noGrp="1"/>
          </p:cNvSpPr>
          <p:nvPr>
            <p:ph type="title" hasCustomPrompt="1"/>
          </p:nvPr>
        </p:nvSpPr>
        <p:spPr>
          <a:xfrm>
            <a:off x="411514" y="3086043"/>
            <a:ext cx="10940348" cy="785553"/>
          </a:xfrm>
        </p:spPr>
        <p:txBody>
          <a:bodyPr/>
          <a:lstStyle/>
          <a:p>
            <a:r>
              <a:rPr lang="en-US" dirty="0"/>
              <a:t>Master Title Slide Headline</a:t>
            </a:r>
            <a:endParaRPr lang="en-CA" dirty="0"/>
          </a:p>
        </p:txBody>
      </p:sp>
      <p:sp>
        <p:nvSpPr>
          <p:cNvPr id="9" name="TextBox 8"/>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42670975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0_Title and Paragraphs">
    <p:spTree>
      <p:nvGrpSpPr>
        <p:cNvPr id="1" name=""/>
        <p:cNvGrpSpPr/>
        <p:nvPr/>
      </p:nvGrpSpPr>
      <p:grpSpPr>
        <a:xfrm>
          <a:off x="0" y="0"/>
          <a:ext cx="0" cy="0"/>
          <a:chOff x="0" y="0"/>
          <a:chExt cx="0" cy="0"/>
        </a:xfrm>
      </p:grpSpPr>
      <p:sp>
        <p:nvSpPr>
          <p:cNvPr id="7" name="TextBox 6"/>
          <p:cNvSpPr txBox="1"/>
          <p:nvPr userDrawn="1"/>
        </p:nvSpPr>
        <p:spPr>
          <a:xfrm>
            <a:off x="592668" y="6572250"/>
            <a:ext cx="3430969"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2014 Accenture  All rights reserved.</a:t>
            </a:r>
          </a:p>
        </p:txBody>
      </p:sp>
      <p:sp>
        <p:nvSpPr>
          <p:cNvPr id="3" name="Title 2"/>
          <p:cNvSpPr>
            <a:spLocks noGrp="1"/>
          </p:cNvSpPr>
          <p:nvPr>
            <p:ph type="title" hasCustomPrompt="1"/>
          </p:nvPr>
        </p:nvSpPr>
        <p:spPr>
          <a:xfrm>
            <a:off x="411514" y="3086043"/>
            <a:ext cx="10940348" cy="785553"/>
          </a:xfrm>
        </p:spPr>
        <p:txBody>
          <a:bodyPr/>
          <a:lstStyle/>
          <a:p>
            <a:r>
              <a:rPr lang="en-US" dirty="0"/>
              <a:t>Master Title Slide Headline</a:t>
            </a:r>
            <a:endParaRPr lang="en-CA" dirty="0"/>
          </a:p>
        </p:txBody>
      </p:sp>
      <p:sp>
        <p:nvSpPr>
          <p:cNvPr id="9" name="TextBox 8"/>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1218345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2_Title and Paragraphs">
    <p:spTree>
      <p:nvGrpSpPr>
        <p:cNvPr id="1" name=""/>
        <p:cNvGrpSpPr/>
        <p:nvPr/>
      </p:nvGrpSpPr>
      <p:grpSpPr>
        <a:xfrm>
          <a:off x="0" y="0"/>
          <a:ext cx="0" cy="0"/>
          <a:chOff x="0" y="0"/>
          <a:chExt cx="0" cy="0"/>
        </a:xfrm>
      </p:grpSpPr>
      <p:sp>
        <p:nvSpPr>
          <p:cNvPr id="7" name="TextBox 6"/>
          <p:cNvSpPr txBox="1"/>
          <p:nvPr userDrawn="1"/>
        </p:nvSpPr>
        <p:spPr>
          <a:xfrm>
            <a:off x="592668" y="6572250"/>
            <a:ext cx="3430969"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2014 Accenture  All rights reserved.</a:t>
            </a:r>
          </a:p>
        </p:txBody>
      </p:sp>
      <p:sp>
        <p:nvSpPr>
          <p:cNvPr id="3" name="Title 2"/>
          <p:cNvSpPr>
            <a:spLocks noGrp="1"/>
          </p:cNvSpPr>
          <p:nvPr>
            <p:ph type="title" hasCustomPrompt="1"/>
          </p:nvPr>
        </p:nvSpPr>
        <p:spPr>
          <a:xfrm>
            <a:off x="411514" y="3086043"/>
            <a:ext cx="10940348" cy="785553"/>
          </a:xfrm>
        </p:spPr>
        <p:txBody>
          <a:bodyPr/>
          <a:lstStyle/>
          <a:p>
            <a:r>
              <a:rPr lang="en-US" dirty="0"/>
              <a:t>Master Title Slide Headline</a:t>
            </a:r>
            <a:endParaRPr lang="en-CA" dirty="0"/>
          </a:p>
        </p:txBody>
      </p:sp>
      <p:sp>
        <p:nvSpPr>
          <p:cNvPr id="9" name="TextBox 8"/>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8561791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3_Title and Paragraphs">
    <p:spTree>
      <p:nvGrpSpPr>
        <p:cNvPr id="1" name=""/>
        <p:cNvGrpSpPr/>
        <p:nvPr/>
      </p:nvGrpSpPr>
      <p:grpSpPr>
        <a:xfrm>
          <a:off x="0" y="0"/>
          <a:ext cx="0" cy="0"/>
          <a:chOff x="0" y="0"/>
          <a:chExt cx="0" cy="0"/>
        </a:xfrm>
      </p:grpSpPr>
      <p:sp>
        <p:nvSpPr>
          <p:cNvPr id="7" name="TextBox 6"/>
          <p:cNvSpPr txBox="1"/>
          <p:nvPr userDrawn="1"/>
        </p:nvSpPr>
        <p:spPr>
          <a:xfrm>
            <a:off x="592668" y="6572250"/>
            <a:ext cx="3430969"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2014 Accenture  All rights reserved.</a:t>
            </a:r>
          </a:p>
        </p:txBody>
      </p:sp>
      <p:sp>
        <p:nvSpPr>
          <p:cNvPr id="3" name="Title 2"/>
          <p:cNvSpPr>
            <a:spLocks noGrp="1"/>
          </p:cNvSpPr>
          <p:nvPr>
            <p:ph type="title" hasCustomPrompt="1"/>
          </p:nvPr>
        </p:nvSpPr>
        <p:spPr>
          <a:xfrm>
            <a:off x="411514" y="3086043"/>
            <a:ext cx="10940348" cy="785553"/>
          </a:xfrm>
        </p:spPr>
        <p:txBody>
          <a:bodyPr/>
          <a:lstStyle/>
          <a:p>
            <a:r>
              <a:rPr lang="en-US" dirty="0"/>
              <a:t>Master Title Slide Headline</a:t>
            </a:r>
            <a:endParaRPr lang="en-CA" dirty="0"/>
          </a:p>
        </p:txBody>
      </p:sp>
      <p:sp>
        <p:nvSpPr>
          <p:cNvPr id="9" name="TextBox 8"/>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764259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4_Title and Paragraphs">
    <p:spTree>
      <p:nvGrpSpPr>
        <p:cNvPr id="1" name=""/>
        <p:cNvGrpSpPr/>
        <p:nvPr/>
      </p:nvGrpSpPr>
      <p:grpSpPr>
        <a:xfrm>
          <a:off x="0" y="0"/>
          <a:ext cx="0" cy="0"/>
          <a:chOff x="0" y="0"/>
          <a:chExt cx="0" cy="0"/>
        </a:xfrm>
      </p:grpSpPr>
      <p:sp>
        <p:nvSpPr>
          <p:cNvPr id="7" name="TextBox 6"/>
          <p:cNvSpPr txBox="1"/>
          <p:nvPr userDrawn="1"/>
        </p:nvSpPr>
        <p:spPr>
          <a:xfrm>
            <a:off x="592668" y="6572250"/>
            <a:ext cx="3430969"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2014 Accenture  All rights reserved.</a:t>
            </a:r>
          </a:p>
        </p:txBody>
      </p:sp>
      <p:sp>
        <p:nvSpPr>
          <p:cNvPr id="3" name="Title 2"/>
          <p:cNvSpPr>
            <a:spLocks noGrp="1"/>
          </p:cNvSpPr>
          <p:nvPr>
            <p:ph type="title" hasCustomPrompt="1"/>
          </p:nvPr>
        </p:nvSpPr>
        <p:spPr>
          <a:xfrm>
            <a:off x="411514" y="3086043"/>
            <a:ext cx="10940348" cy="785553"/>
          </a:xfrm>
        </p:spPr>
        <p:txBody>
          <a:bodyPr/>
          <a:lstStyle/>
          <a:p>
            <a:r>
              <a:rPr lang="en-US" dirty="0"/>
              <a:t>Master Title Slide Headline</a:t>
            </a:r>
            <a:endParaRPr lang="en-CA" dirty="0"/>
          </a:p>
        </p:txBody>
      </p:sp>
      <p:sp>
        <p:nvSpPr>
          <p:cNvPr id="9" name="TextBox 8"/>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6344754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5_Title and Paragraphs">
    <p:spTree>
      <p:nvGrpSpPr>
        <p:cNvPr id="1" name=""/>
        <p:cNvGrpSpPr/>
        <p:nvPr/>
      </p:nvGrpSpPr>
      <p:grpSpPr>
        <a:xfrm>
          <a:off x="0" y="0"/>
          <a:ext cx="0" cy="0"/>
          <a:chOff x="0" y="0"/>
          <a:chExt cx="0" cy="0"/>
        </a:xfrm>
      </p:grpSpPr>
      <p:sp>
        <p:nvSpPr>
          <p:cNvPr id="7" name="TextBox 6"/>
          <p:cNvSpPr txBox="1"/>
          <p:nvPr userDrawn="1"/>
        </p:nvSpPr>
        <p:spPr>
          <a:xfrm>
            <a:off x="592668" y="6572250"/>
            <a:ext cx="3430969"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2014 Accenture  All rights reserved.</a:t>
            </a:r>
          </a:p>
        </p:txBody>
      </p:sp>
      <p:sp>
        <p:nvSpPr>
          <p:cNvPr id="3" name="Title 2"/>
          <p:cNvSpPr>
            <a:spLocks noGrp="1"/>
          </p:cNvSpPr>
          <p:nvPr>
            <p:ph type="title" hasCustomPrompt="1"/>
          </p:nvPr>
        </p:nvSpPr>
        <p:spPr>
          <a:xfrm>
            <a:off x="411514" y="3086043"/>
            <a:ext cx="10940348" cy="785553"/>
          </a:xfrm>
        </p:spPr>
        <p:txBody>
          <a:bodyPr/>
          <a:lstStyle/>
          <a:p>
            <a:r>
              <a:rPr lang="en-US" dirty="0"/>
              <a:t>Master Title Slide Headline</a:t>
            </a:r>
            <a:endParaRPr lang="en-CA" dirty="0"/>
          </a:p>
        </p:txBody>
      </p:sp>
      <p:sp>
        <p:nvSpPr>
          <p:cNvPr id="9" name="TextBox 8"/>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21573594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ivider">
    <p:bg>
      <p:bgPr>
        <a:gradFill>
          <a:gsLst>
            <a:gs pos="0">
              <a:schemeClr val="accent3"/>
            </a:gs>
            <a:gs pos="100000">
              <a:schemeClr val="accent2"/>
            </a:gs>
          </a:gsLst>
          <a:lin ang="1200000" scaled="0"/>
        </a:gra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34963" y="2730724"/>
            <a:ext cx="8561387" cy="1213672"/>
          </a:xfrm>
        </p:spPr>
        <p:txBody>
          <a:bodyPr anchor="ctr"/>
          <a:lstStyle>
            <a:lvl1pPr>
              <a:lnSpc>
                <a:spcPct val="80000"/>
              </a:lnSpc>
              <a:defRPr sz="5867" cap="all" baseline="0">
                <a:solidFill>
                  <a:schemeClr val="bg1"/>
                </a:solidFill>
              </a:defRPr>
            </a:lvl1pPr>
          </a:lstStyle>
          <a:p>
            <a:r>
              <a:rPr lang="en-US" dirty="0"/>
              <a:t>divider</a:t>
            </a:r>
          </a:p>
        </p:txBody>
      </p:sp>
      <p:pic>
        <p:nvPicPr>
          <p:cNvPr id="31" name="Accenture_Technology_WHITE" hidden="1"/>
          <p:cNvPicPr>
            <a:picLocks noChangeAspect="1"/>
          </p:cNvPicPr>
          <p:nvPr userDrawn="1"/>
        </p:nvPicPr>
        <p:blipFill>
          <a:blip r:embed="rId2"/>
          <a:stretch>
            <a:fillRect/>
          </a:stretch>
        </p:blipFill>
        <p:spPr>
          <a:xfrm>
            <a:off x="338798" y="6246366"/>
            <a:ext cx="2023200" cy="324696"/>
          </a:xfrm>
          <a:prstGeom prst="rect">
            <a:avLst/>
          </a:prstGeom>
        </p:spPr>
      </p:pic>
      <p:pic>
        <p:nvPicPr>
          <p:cNvPr id="18" name="Accenture_Strategy_WHITEOUT" hidden="1"/>
          <p:cNvPicPr>
            <a:picLocks noChangeAspect="1"/>
          </p:cNvPicPr>
          <p:nvPr userDrawn="1"/>
        </p:nvPicPr>
        <p:blipFill>
          <a:blip r:embed="rId3" cstate="hq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345018" y="6243522"/>
            <a:ext cx="1728810" cy="328803"/>
          </a:xfrm>
          <a:prstGeom prst="rect">
            <a:avLst/>
          </a:prstGeom>
        </p:spPr>
      </p:pic>
      <p:pic>
        <p:nvPicPr>
          <p:cNvPr id="5" name="Accenture_Strategy_WHITE" hidden="1"/>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345018" y="6243676"/>
            <a:ext cx="1728000" cy="328649"/>
          </a:xfrm>
          <a:prstGeom prst="rect">
            <a:avLst/>
          </a:prstGeom>
        </p:spPr>
      </p:pic>
      <p:pic>
        <p:nvPicPr>
          <p:cNvPr id="34" name="Accenture_Operations_WHITEOUT" hidden="1"/>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346538" y="6249458"/>
            <a:ext cx="1972800" cy="326942"/>
          </a:xfrm>
          <a:prstGeom prst="rect">
            <a:avLst/>
          </a:prstGeom>
        </p:spPr>
      </p:pic>
      <p:pic>
        <p:nvPicPr>
          <p:cNvPr id="33" name="Accenture_Operations_WHITE" hidden="1"/>
          <p:cNvPicPr>
            <a:picLocks noChangeAspect="1"/>
          </p:cNvPicPr>
          <p:nvPr userDrawn="1"/>
        </p:nvPicPr>
        <p:blipFill>
          <a:blip r:embed="rId8"/>
          <a:stretch>
            <a:fillRect/>
          </a:stretch>
        </p:blipFill>
        <p:spPr>
          <a:xfrm>
            <a:off x="346538" y="6249458"/>
            <a:ext cx="1972800" cy="326942"/>
          </a:xfrm>
          <a:prstGeom prst="rect">
            <a:avLst/>
          </a:prstGeom>
        </p:spPr>
      </p:pic>
      <p:pic>
        <p:nvPicPr>
          <p:cNvPr id="35" name="Accenture_Mobility_WHITEOUT" hidden="1"/>
          <p:cNvPicPr>
            <a:picLocks noChangeAspect="1"/>
          </p:cNvPicPr>
          <p:nvPr userDrawn="1"/>
        </p:nvPicPr>
        <p:blipFill>
          <a:blip r:embed="rId9">
            <a:extLst>
              <a:ext uri="{BEBA8EAE-BF5A-486C-A8C5-ECC9F3942E4B}">
                <a14:imgProps xmlns:a14="http://schemas.microsoft.com/office/drawing/2010/main">
                  <a14:imgLayer r:embed="rId10">
                    <a14:imgEffect>
                      <a14:brightnessContrast bright="100000"/>
                    </a14:imgEffect>
                  </a14:imgLayer>
                </a14:imgProps>
              </a:ext>
            </a:extLst>
          </a:blip>
          <a:stretch>
            <a:fillRect/>
          </a:stretch>
        </p:blipFill>
        <p:spPr>
          <a:xfrm>
            <a:off x="334963" y="6341042"/>
            <a:ext cx="2044800" cy="362152"/>
          </a:xfrm>
          <a:prstGeom prst="rect">
            <a:avLst/>
          </a:prstGeom>
        </p:spPr>
      </p:pic>
      <p:pic>
        <p:nvPicPr>
          <p:cNvPr id="19" name="Accenture_Mobility_WHITE" hidden="1"/>
          <p:cNvPicPr>
            <a:picLocks noChangeAspect="1"/>
          </p:cNvPicPr>
          <p:nvPr userDrawn="1"/>
        </p:nvPicPr>
        <p:blipFill>
          <a:blip r:embed="rId11"/>
          <a:stretch>
            <a:fillRect/>
          </a:stretch>
        </p:blipFill>
        <p:spPr>
          <a:xfrm>
            <a:off x="334963" y="6341042"/>
            <a:ext cx="2044800" cy="362152"/>
          </a:xfrm>
          <a:prstGeom prst="rect">
            <a:avLst/>
          </a:prstGeom>
        </p:spPr>
      </p:pic>
      <p:pic>
        <p:nvPicPr>
          <p:cNvPr id="36" name="Accenture_Interactive_WHITEOUT" hidden="1"/>
          <p:cNvPicPr>
            <a:picLocks noChangeAspect="1"/>
          </p:cNvPicPr>
          <p:nvPr userDrawn="1"/>
        </p:nvPicPr>
        <p:blipFill>
          <a:blip r:embed="rId12">
            <a:extLst>
              <a:ext uri="{BEBA8EAE-BF5A-486C-A8C5-ECC9F3942E4B}">
                <a14:imgProps xmlns:a14="http://schemas.microsoft.com/office/drawing/2010/main">
                  <a14:imgLayer r:embed="rId13">
                    <a14:imgEffect>
                      <a14:brightnessContrast bright="100000"/>
                    </a14:imgEffect>
                  </a14:imgLayer>
                </a14:imgProps>
              </a:ext>
            </a:extLst>
          </a:blip>
          <a:stretch>
            <a:fillRect/>
          </a:stretch>
        </p:blipFill>
        <p:spPr>
          <a:xfrm>
            <a:off x="338798" y="6341000"/>
            <a:ext cx="2041200" cy="360863"/>
          </a:xfrm>
          <a:prstGeom prst="rect">
            <a:avLst/>
          </a:prstGeom>
        </p:spPr>
      </p:pic>
      <p:pic>
        <p:nvPicPr>
          <p:cNvPr id="26" name="Accenture_Interactive_WHITE" hidden="1"/>
          <p:cNvPicPr>
            <a:picLocks noChangeAspect="1"/>
          </p:cNvPicPr>
          <p:nvPr userDrawn="1"/>
        </p:nvPicPr>
        <p:blipFill>
          <a:blip r:embed="rId14"/>
          <a:stretch>
            <a:fillRect/>
          </a:stretch>
        </p:blipFill>
        <p:spPr>
          <a:xfrm>
            <a:off x="338798" y="6341000"/>
            <a:ext cx="2041200" cy="360863"/>
          </a:xfrm>
          <a:prstGeom prst="rect">
            <a:avLst/>
          </a:prstGeom>
        </p:spPr>
      </p:pic>
      <p:pic>
        <p:nvPicPr>
          <p:cNvPr id="38" name="Accenture_Analytics_WHITEOUT" hidden="1"/>
          <p:cNvPicPr>
            <a:picLocks noChangeAspect="1"/>
          </p:cNvPicPr>
          <p:nvPr userDrawn="1"/>
        </p:nvPicPr>
        <p:blipFill>
          <a:blip r:embed="rId15">
            <a:extLst>
              <a:ext uri="{BEBA8EAE-BF5A-486C-A8C5-ECC9F3942E4B}">
                <a14:imgProps xmlns:a14="http://schemas.microsoft.com/office/drawing/2010/main">
                  <a14:imgLayer r:embed="rId16">
                    <a14:imgEffect>
                      <a14:brightnessContrast bright="100000"/>
                    </a14:imgEffect>
                  </a14:imgLayer>
                </a14:imgProps>
              </a:ext>
            </a:extLst>
          </a:blip>
          <a:stretch>
            <a:fillRect/>
          </a:stretch>
        </p:blipFill>
        <p:spPr>
          <a:xfrm>
            <a:off x="338798" y="6338829"/>
            <a:ext cx="2023200" cy="362168"/>
          </a:xfrm>
          <a:prstGeom prst="rect">
            <a:avLst/>
          </a:prstGeom>
        </p:spPr>
      </p:pic>
      <p:pic>
        <p:nvPicPr>
          <p:cNvPr id="37" name="Accenture_Analytics_WHITE" hidden="1"/>
          <p:cNvPicPr>
            <a:picLocks noChangeAspect="1"/>
          </p:cNvPicPr>
          <p:nvPr userDrawn="1"/>
        </p:nvPicPr>
        <p:blipFill>
          <a:blip r:embed="rId17"/>
          <a:stretch>
            <a:fillRect/>
          </a:stretch>
        </p:blipFill>
        <p:spPr>
          <a:xfrm>
            <a:off x="338798" y="6338829"/>
            <a:ext cx="2023200" cy="362168"/>
          </a:xfrm>
          <a:prstGeom prst="rect">
            <a:avLst/>
          </a:prstGeom>
        </p:spPr>
      </p:pic>
      <p:pic>
        <p:nvPicPr>
          <p:cNvPr id="16" name="Accenture_Digital_WHITEOUT" hidden="1"/>
          <p:cNvPicPr>
            <a:picLocks noChangeAspect="1"/>
          </p:cNvPicPr>
          <p:nvPr userDrawn="1"/>
        </p:nvPicPr>
        <p:blipFill>
          <a:blip r:embed="rId18" cstate="hqprint">
            <a:extLst>
              <a:ext uri="{BEBA8EAE-BF5A-486C-A8C5-ECC9F3942E4B}">
                <a14:imgProps xmlns:a14="http://schemas.microsoft.com/office/drawing/2010/main">
                  <a14:imgLayer r:embed="rId19">
                    <a14:imgEffect>
                      <a14:brightnessContrast bright="100000"/>
                    </a14:imgEffect>
                  </a14:imgLayer>
                </a14:imgProps>
              </a:ext>
              <a:ext uri="{28A0092B-C50C-407E-A947-70E740481C1C}">
                <a14:useLocalDpi xmlns:a14="http://schemas.microsoft.com/office/drawing/2010/main"/>
              </a:ext>
            </a:extLst>
          </a:blip>
          <a:stretch>
            <a:fillRect/>
          </a:stretch>
        </p:blipFill>
        <p:spPr>
          <a:xfrm>
            <a:off x="336280" y="6246019"/>
            <a:ext cx="1545637" cy="331832"/>
          </a:xfrm>
          <a:prstGeom prst="rect">
            <a:avLst/>
          </a:prstGeom>
        </p:spPr>
      </p:pic>
      <p:pic>
        <p:nvPicPr>
          <p:cNvPr id="8" name="Accenture_Digital_WHITE" hidden="1"/>
          <p:cNvPicPr>
            <a:picLocks noChangeAspect="1"/>
          </p:cNvPicPr>
          <p:nvPr userDrawn="1"/>
        </p:nvPicPr>
        <p:blipFill>
          <a:blip r:embed="rId20" cstate="hqprint">
            <a:extLst>
              <a:ext uri="{28A0092B-C50C-407E-A947-70E740481C1C}">
                <a14:useLocalDpi xmlns:a14="http://schemas.microsoft.com/office/drawing/2010/main"/>
              </a:ext>
            </a:extLst>
          </a:blip>
          <a:stretch>
            <a:fillRect/>
          </a:stretch>
        </p:blipFill>
        <p:spPr>
          <a:xfrm>
            <a:off x="336280" y="6246285"/>
            <a:ext cx="1544400" cy="331566"/>
          </a:xfrm>
          <a:prstGeom prst="rect">
            <a:avLst/>
          </a:prstGeom>
        </p:spPr>
      </p:pic>
      <p:pic>
        <p:nvPicPr>
          <p:cNvPr id="15" name="Accenture_Consulting_WHITEOUT" hidden="1"/>
          <p:cNvPicPr>
            <a:picLocks noChangeAspect="1"/>
          </p:cNvPicPr>
          <p:nvPr userDrawn="1"/>
        </p:nvPicPr>
        <p:blipFill>
          <a:blip r:embed="rId21" cstate="hqprint">
            <a:extLst>
              <a:ext uri="{BEBA8EAE-BF5A-486C-A8C5-ECC9F3942E4B}">
                <a14:imgProps xmlns:a14="http://schemas.microsoft.com/office/drawing/2010/main">
                  <a14:imgLayer r:embed="rId22">
                    <a14:imgEffect>
                      <a14:brightnessContrast bright="100000"/>
                    </a14:imgEffect>
                  </a14:imgLayer>
                </a14:imgProps>
              </a:ext>
              <a:ext uri="{28A0092B-C50C-407E-A947-70E740481C1C}">
                <a14:useLocalDpi xmlns:a14="http://schemas.microsoft.com/office/drawing/2010/main"/>
              </a:ext>
            </a:extLst>
          </a:blip>
          <a:stretch>
            <a:fillRect/>
          </a:stretch>
        </p:blipFill>
        <p:spPr>
          <a:xfrm>
            <a:off x="338799" y="6244783"/>
            <a:ext cx="1942440" cy="330692"/>
          </a:xfrm>
          <a:prstGeom prst="rect">
            <a:avLst/>
          </a:prstGeom>
        </p:spPr>
      </p:pic>
      <p:pic>
        <p:nvPicPr>
          <p:cNvPr id="4" name="Accenture_Consulting_WHITE" hidden="1"/>
          <p:cNvPicPr>
            <a:picLocks noChangeAspect="1"/>
          </p:cNvPicPr>
          <p:nvPr userDrawn="1"/>
        </p:nvPicPr>
        <p:blipFill>
          <a:blip r:embed="rId23" cstate="hqprint">
            <a:extLst>
              <a:ext uri="{28A0092B-C50C-407E-A947-70E740481C1C}">
                <a14:useLocalDpi xmlns:a14="http://schemas.microsoft.com/office/drawing/2010/main"/>
              </a:ext>
            </a:extLst>
          </a:blip>
          <a:stretch>
            <a:fillRect/>
          </a:stretch>
        </p:blipFill>
        <p:spPr>
          <a:xfrm>
            <a:off x="337239" y="6244518"/>
            <a:ext cx="1944000" cy="330957"/>
          </a:xfrm>
          <a:prstGeom prst="rect">
            <a:avLst/>
          </a:prstGeom>
        </p:spPr>
      </p:pic>
      <p:grpSp>
        <p:nvGrpSpPr>
          <p:cNvPr id="23" name="Accenture_Master" hidden="1"/>
          <p:cNvGrpSpPr/>
          <p:nvPr userDrawn="1"/>
        </p:nvGrpSpPr>
        <p:grpSpPr>
          <a:xfrm>
            <a:off x="345019" y="6246662"/>
            <a:ext cx="957526" cy="277705"/>
            <a:chOff x="457202" y="420673"/>
            <a:chExt cx="2182661" cy="633434"/>
          </a:xfrm>
        </p:grpSpPr>
        <p:sp>
          <p:nvSpPr>
            <p:cNvPr id="24" name="Freeform 6"/>
            <p:cNvSpPr>
              <a:spLocks noEditPoints="1"/>
            </p:cNvSpPr>
            <p:nvPr userDrawn="1"/>
          </p:nvSpPr>
          <p:spPr bwMode="auto">
            <a:xfrm>
              <a:off x="457202" y="668790"/>
              <a:ext cx="2182661" cy="385317"/>
            </a:xfrm>
            <a:custGeom>
              <a:avLst/>
              <a:gdLst>
                <a:gd name="T0" fmla="*/ 35 w 765"/>
                <a:gd name="T1" fmla="*/ 118 h 135"/>
                <a:gd name="T2" fmla="*/ 56 w 765"/>
                <a:gd name="T3" fmla="*/ 88 h 135"/>
                <a:gd name="T4" fmla="*/ 78 w 765"/>
                <a:gd name="T5" fmla="*/ 62 h 135"/>
                <a:gd name="T6" fmla="*/ 4 w 765"/>
                <a:gd name="T7" fmla="*/ 62 h 135"/>
                <a:gd name="T8" fmla="*/ 42 w 765"/>
                <a:gd name="T9" fmla="*/ 47 h 135"/>
                <a:gd name="T10" fmla="*/ 56 w 765"/>
                <a:gd name="T11" fmla="*/ 75 h 135"/>
                <a:gd name="T12" fmla="*/ 30 w 765"/>
                <a:gd name="T13" fmla="*/ 135 h 135"/>
                <a:gd name="T14" fmla="*/ 56 w 765"/>
                <a:gd name="T15" fmla="*/ 121 h 135"/>
                <a:gd name="T16" fmla="*/ 78 w 765"/>
                <a:gd name="T17" fmla="*/ 132 h 135"/>
                <a:gd name="T18" fmla="*/ 132 w 765"/>
                <a:gd name="T19" fmla="*/ 47 h 135"/>
                <a:gd name="T20" fmla="*/ 154 w 765"/>
                <a:gd name="T21" fmla="*/ 118 h 135"/>
                <a:gd name="T22" fmla="*/ 171 w 765"/>
                <a:gd name="T23" fmla="*/ 130 h 135"/>
                <a:gd name="T24" fmla="*/ 88 w 765"/>
                <a:gd name="T25" fmla="*/ 78 h 135"/>
                <a:gd name="T26" fmla="*/ 172 w 765"/>
                <a:gd name="T27" fmla="*/ 67 h 135"/>
                <a:gd name="T28" fmla="*/ 236 w 765"/>
                <a:gd name="T29" fmla="*/ 67 h 135"/>
                <a:gd name="T30" fmla="*/ 202 w 765"/>
                <a:gd name="T31" fmla="*/ 74 h 135"/>
                <a:gd name="T32" fmla="*/ 260 w 765"/>
                <a:gd name="T33" fmla="*/ 116 h 135"/>
                <a:gd name="T34" fmla="*/ 231 w 765"/>
                <a:gd name="T35" fmla="*/ 135 h 135"/>
                <a:gd name="T36" fmla="*/ 223 w 765"/>
                <a:gd name="T37" fmla="*/ 31 h 135"/>
                <a:gd name="T38" fmla="*/ 236 w 765"/>
                <a:gd name="T39" fmla="*/ 67 h 135"/>
                <a:gd name="T40" fmla="*/ 291 w 765"/>
                <a:gd name="T41" fmla="*/ 63 h 135"/>
                <a:gd name="T42" fmla="*/ 327 w 765"/>
                <a:gd name="T43" fmla="*/ 63 h 135"/>
                <a:gd name="T44" fmla="*/ 349 w 765"/>
                <a:gd name="T45" fmla="*/ 71 h 135"/>
                <a:gd name="T46" fmla="*/ 269 w 765"/>
                <a:gd name="T47" fmla="*/ 77 h 135"/>
                <a:gd name="T48" fmla="*/ 347 w 765"/>
                <a:gd name="T49" fmla="*/ 131 h 135"/>
                <a:gd name="T50" fmla="*/ 328 w 765"/>
                <a:gd name="T51" fmla="*/ 118 h 135"/>
                <a:gd name="T52" fmla="*/ 349 w 765"/>
                <a:gd name="T53" fmla="*/ 77 h 135"/>
                <a:gd name="T54" fmla="*/ 418 w 765"/>
                <a:gd name="T55" fmla="*/ 76 h 135"/>
                <a:gd name="T56" fmla="*/ 408 w 765"/>
                <a:gd name="T57" fmla="*/ 52 h 135"/>
                <a:gd name="T58" fmla="*/ 384 w 765"/>
                <a:gd name="T59" fmla="*/ 132 h 135"/>
                <a:gd name="T60" fmla="*/ 361 w 765"/>
                <a:gd name="T61" fmla="*/ 33 h 135"/>
                <a:gd name="T62" fmla="*/ 384 w 765"/>
                <a:gd name="T63" fmla="*/ 51 h 135"/>
                <a:gd name="T64" fmla="*/ 414 w 765"/>
                <a:gd name="T65" fmla="*/ 31 h 135"/>
                <a:gd name="T66" fmla="*/ 441 w 765"/>
                <a:gd name="T67" fmla="*/ 132 h 135"/>
                <a:gd name="T68" fmla="*/ 489 w 765"/>
                <a:gd name="T69" fmla="*/ 49 h 135"/>
                <a:gd name="T70" fmla="*/ 505 w 765"/>
                <a:gd name="T71" fmla="*/ 118 h 135"/>
                <a:gd name="T72" fmla="*/ 516 w 765"/>
                <a:gd name="T73" fmla="*/ 133 h 135"/>
                <a:gd name="T74" fmla="*/ 466 w 765"/>
                <a:gd name="T75" fmla="*/ 107 h 135"/>
                <a:gd name="T76" fmla="*/ 447 w 765"/>
                <a:gd name="T77" fmla="*/ 49 h 135"/>
                <a:gd name="T78" fmla="*/ 466 w 765"/>
                <a:gd name="T79" fmla="*/ 33 h 135"/>
                <a:gd name="T80" fmla="*/ 489 w 765"/>
                <a:gd name="T81" fmla="*/ 0 h 135"/>
                <a:gd name="T82" fmla="*/ 519 w 765"/>
                <a:gd name="T83" fmla="*/ 33 h 135"/>
                <a:gd name="T84" fmla="*/ 489 w 765"/>
                <a:gd name="T85" fmla="*/ 49 h 135"/>
                <a:gd name="T86" fmla="*/ 586 w 765"/>
                <a:gd name="T87" fmla="*/ 114 h 135"/>
                <a:gd name="T88" fmla="*/ 556 w 765"/>
                <a:gd name="T89" fmla="*/ 135 h 135"/>
                <a:gd name="T90" fmla="*/ 529 w 765"/>
                <a:gd name="T91" fmla="*/ 33 h 135"/>
                <a:gd name="T92" fmla="*/ 552 w 765"/>
                <a:gd name="T93" fmla="*/ 90 h 135"/>
                <a:gd name="T94" fmla="*/ 563 w 765"/>
                <a:gd name="T95" fmla="*/ 113 h 135"/>
                <a:gd name="T96" fmla="*/ 586 w 765"/>
                <a:gd name="T97" fmla="*/ 33 h 135"/>
                <a:gd name="T98" fmla="*/ 609 w 765"/>
                <a:gd name="T99" fmla="*/ 132 h 135"/>
                <a:gd name="T100" fmla="*/ 647 w 765"/>
                <a:gd name="T101" fmla="*/ 89 h 135"/>
                <a:gd name="T102" fmla="*/ 624 w 765"/>
                <a:gd name="T103" fmla="*/ 132 h 135"/>
                <a:gd name="T104" fmla="*/ 647 w 765"/>
                <a:gd name="T105" fmla="*/ 33 h 135"/>
                <a:gd name="T106" fmla="*/ 648 w 765"/>
                <a:gd name="T107" fmla="*/ 51 h 135"/>
                <a:gd name="T108" fmla="*/ 680 w 765"/>
                <a:gd name="T109" fmla="*/ 55 h 135"/>
                <a:gd name="T110" fmla="*/ 743 w 765"/>
                <a:gd name="T111" fmla="*/ 63 h 135"/>
                <a:gd name="T112" fmla="*/ 726 w 765"/>
                <a:gd name="T113" fmla="*/ 45 h 135"/>
                <a:gd name="T114" fmla="*/ 765 w 765"/>
                <a:gd name="T115" fmla="*/ 77 h 135"/>
                <a:gd name="T116" fmla="*/ 727 w 765"/>
                <a:gd name="T117" fmla="*/ 31 h 135"/>
                <a:gd name="T118" fmla="*/ 735 w 765"/>
                <a:gd name="T119" fmla="*/ 135 h 135"/>
                <a:gd name="T120" fmla="*/ 763 w 765"/>
                <a:gd name="T121" fmla="*/ 115 h 135"/>
                <a:gd name="T122" fmla="*/ 706 w 765"/>
                <a:gd name="T123" fmla="*/ 7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5" h="135">
                  <a:moveTo>
                    <a:pt x="56" y="88"/>
                  </a:moveTo>
                  <a:cubicBezTo>
                    <a:pt x="56" y="101"/>
                    <a:pt x="51" y="118"/>
                    <a:pt x="35" y="118"/>
                  </a:cubicBezTo>
                  <a:cubicBezTo>
                    <a:pt x="28" y="118"/>
                    <a:pt x="23" y="114"/>
                    <a:pt x="23" y="106"/>
                  </a:cubicBezTo>
                  <a:cubicBezTo>
                    <a:pt x="23" y="91"/>
                    <a:pt x="45" y="88"/>
                    <a:pt x="56" y="88"/>
                  </a:cubicBezTo>
                  <a:close/>
                  <a:moveTo>
                    <a:pt x="78" y="132"/>
                  </a:moveTo>
                  <a:cubicBezTo>
                    <a:pt x="78" y="62"/>
                    <a:pt x="78" y="62"/>
                    <a:pt x="78" y="62"/>
                  </a:cubicBezTo>
                  <a:cubicBezTo>
                    <a:pt x="78" y="38"/>
                    <a:pt x="63" y="31"/>
                    <a:pt x="42" y="31"/>
                  </a:cubicBezTo>
                  <a:cubicBezTo>
                    <a:pt x="21" y="31"/>
                    <a:pt x="4" y="39"/>
                    <a:pt x="4" y="62"/>
                  </a:cubicBezTo>
                  <a:cubicBezTo>
                    <a:pt x="27" y="62"/>
                    <a:pt x="27" y="62"/>
                    <a:pt x="27" y="62"/>
                  </a:cubicBezTo>
                  <a:cubicBezTo>
                    <a:pt x="27" y="52"/>
                    <a:pt x="32" y="47"/>
                    <a:pt x="42" y="47"/>
                  </a:cubicBezTo>
                  <a:cubicBezTo>
                    <a:pt x="53" y="47"/>
                    <a:pt x="56" y="55"/>
                    <a:pt x="56" y="65"/>
                  </a:cubicBezTo>
                  <a:cubicBezTo>
                    <a:pt x="56" y="75"/>
                    <a:pt x="56" y="75"/>
                    <a:pt x="56" y="75"/>
                  </a:cubicBezTo>
                  <a:cubicBezTo>
                    <a:pt x="33" y="76"/>
                    <a:pt x="0" y="79"/>
                    <a:pt x="0" y="109"/>
                  </a:cubicBezTo>
                  <a:cubicBezTo>
                    <a:pt x="0" y="125"/>
                    <a:pt x="14" y="135"/>
                    <a:pt x="30" y="135"/>
                  </a:cubicBezTo>
                  <a:cubicBezTo>
                    <a:pt x="41" y="135"/>
                    <a:pt x="51" y="131"/>
                    <a:pt x="56" y="121"/>
                  </a:cubicBezTo>
                  <a:cubicBezTo>
                    <a:pt x="56" y="121"/>
                    <a:pt x="56" y="121"/>
                    <a:pt x="56" y="121"/>
                  </a:cubicBezTo>
                  <a:cubicBezTo>
                    <a:pt x="56" y="132"/>
                    <a:pt x="56" y="132"/>
                    <a:pt x="56" y="132"/>
                  </a:cubicBezTo>
                  <a:lnTo>
                    <a:pt x="78" y="132"/>
                  </a:lnTo>
                  <a:close/>
                  <a:moveTo>
                    <a:pt x="147" y="67"/>
                  </a:moveTo>
                  <a:cubicBezTo>
                    <a:pt x="147" y="57"/>
                    <a:pt x="144" y="47"/>
                    <a:pt x="132" y="47"/>
                  </a:cubicBezTo>
                  <a:cubicBezTo>
                    <a:pt x="117" y="47"/>
                    <a:pt x="113" y="62"/>
                    <a:pt x="113" y="74"/>
                  </a:cubicBezTo>
                  <a:cubicBezTo>
                    <a:pt x="113" y="99"/>
                    <a:pt x="128" y="118"/>
                    <a:pt x="154" y="118"/>
                  </a:cubicBezTo>
                  <a:cubicBezTo>
                    <a:pt x="160" y="118"/>
                    <a:pt x="165" y="118"/>
                    <a:pt x="171" y="116"/>
                  </a:cubicBezTo>
                  <a:cubicBezTo>
                    <a:pt x="171" y="130"/>
                    <a:pt x="171" y="130"/>
                    <a:pt x="171" y="130"/>
                  </a:cubicBezTo>
                  <a:cubicBezTo>
                    <a:pt x="161" y="133"/>
                    <a:pt x="151" y="135"/>
                    <a:pt x="142" y="135"/>
                  </a:cubicBezTo>
                  <a:cubicBezTo>
                    <a:pt x="106" y="135"/>
                    <a:pt x="88" y="113"/>
                    <a:pt x="88" y="78"/>
                  </a:cubicBezTo>
                  <a:cubicBezTo>
                    <a:pt x="88" y="49"/>
                    <a:pt x="104" y="31"/>
                    <a:pt x="134" y="31"/>
                  </a:cubicBezTo>
                  <a:cubicBezTo>
                    <a:pt x="158" y="31"/>
                    <a:pt x="172" y="42"/>
                    <a:pt x="172" y="67"/>
                  </a:cubicBezTo>
                  <a:lnTo>
                    <a:pt x="147" y="67"/>
                  </a:lnTo>
                  <a:close/>
                  <a:moveTo>
                    <a:pt x="236" y="67"/>
                  </a:moveTo>
                  <a:cubicBezTo>
                    <a:pt x="236" y="57"/>
                    <a:pt x="233" y="47"/>
                    <a:pt x="221" y="47"/>
                  </a:cubicBezTo>
                  <a:cubicBezTo>
                    <a:pt x="206" y="47"/>
                    <a:pt x="202" y="62"/>
                    <a:pt x="202" y="74"/>
                  </a:cubicBezTo>
                  <a:cubicBezTo>
                    <a:pt x="202" y="99"/>
                    <a:pt x="217" y="118"/>
                    <a:pt x="243" y="118"/>
                  </a:cubicBezTo>
                  <a:cubicBezTo>
                    <a:pt x="249" y="118"/>
                    <a:pt x="254" y="118"/>
                    <a:pt x="260" y="116"/>
                  </a:cubicBezTo>
                  <a:cubicBezTo>
                    <a:pt x="260" y="130"/>
                    <a:pt x="260" y="130"/>
                    <a:pt x="260" y="130"/>
                  </a:cubicBezTo>
                  <a:cubicBezTo>
                    <a:pt x="250" y="133"/>
                    <a:pt x="241" y="135"/>
                    <a:pt x="231" y="135"/>
                  </a:cubicBezTo>
                  <a:cubicBezTo>
                    <a:pt x="195" y="135"/>
                    <a:pt x="177" y="113"/>
                    <a:pt x="177" y="78"/>
                  </a:cubicBezTo>
                  <a:cubicBezTo>
                    <a:pt x="177" y="49"/>
                    <a:pt x="193" y="31"/>
                    <a:pt x="223" y="31"/>
                  </a:cubicBezTo>
                  <a:cubicBezTo>
                    <a:pt x="247" y="31"/>
                    <a:pt x="261" y="42"/>
                    <a:pt x="261" y="67"/>
                  </a:cubicBezTo>
                  <a:lnTo>
                    <a:pt x="236" y="67"/>
                  </a:lnTo>
                  <a:close/>
                  <a:moveTo>
                    <a:pt x="327" y="63"/>
                  </a:moveTo>
                  <a:cubicBezTo>
                    <a:pt x="291" y="63"/>
                    <a:pt x="291" y="63"/>
                    <a:pt x="291" y="63"/>
                  </a:cubicBezTo>
                  <a:cubicBezTo>
                    <a:pt x="292" y="53"/>
                    <a:pt x="300" y="45"/>
                    <a:pt x="310" y="45"/>
                  </a:cubicBezTo>
                  <a:cubicBezTo>
                    <a:pt x="320" y="45"/>
                    <a:pt x="327" y="52"/>
                    <a:pt x="327" y="63"/>
                  </a:cubicBezTo>
                  <a:close/>
                  <a:moveTo>
                    <a:pt x="349" y="77"/>
                  </a:moveTo>
                  <a:cubicBezTo>
                    <a:pt x="349" y="71"/>
                    <a:pt x="349" y="71"/>
                    <a:pt x="349" y="71"/>
                  </a:cubicBezTo>
                  <a:cubicBezTo>
                    <a:pt x="349" y="47"/>
                    <a:pt x="337" y="31"/>
                    <a:pt x="311" y="31"/>
                  </a:cubicBezTo>
                  <a:cubicBezTo>
                    <a:pt x="282" y="31"/>
                    <a:pt x="269" y="49"/>
                    <a:pt x="269" y="77"/>
                  </a:cubicBezTo>
                  <a:cubicBezTo>
                    <a:pt x="269" y="110"/>
                    <a:pt x="283" y="135"/>
                    <a:pt x="319" y="135"/>
                  </a:cubicBezTo>
                  <a:cubicBezTo>
                    <a:pt x="328" y="135"/>
                    <a:pt x="338" y="134"/>
                    <a:pt x="347" y="131"/>
                  </a:cubicBezTo>
                  <a:cubicBezTo>
                    <a:pt x="347" y="115"/>
                    <a:pt x="347" y="115"/>
                    <a:pt x="347" y="115"/>
                  </a:cubicBezTo>
                  <a:cubicBezTo>
                    <a:pt x="341" y="117"/>
                    <a:pt x="334" y="118"/>
                    <a:pt x="328" y="118"/>
                  </a:cubicBezTo>
                  <a:cubicBezTo>
                    <a:pt x="305" y="118"/>
                    <a:pt x="290" y="98"/>
                    <a:pt x="290" y="77"/>
                  </a:cubicBezTo>
                  <a:lnTo>
                    <a:pt x="349" y="77"/>
                  </a:lnTo>
                  <a:close/>
                  <a:moveTo>
                    <a:pt x="418" y="132"/>
                  </a:moveTo>
                  <a:cubicBezTo>
                    <a:pt x="418" y="76"/>
                    <a:pt x="418" y="76"/>
                    <a:pt x="418" y="76"/>
                  </a:cubicBezTo>
                  <a:cubicBezTo>
                    <a:pt x="418" y="71"/>
                    <a:pt x="418" y="58"/>
                    <a:pt x="414" y="54"/>
                  </a:cubicBezTo>
                  <a:cubicBezTo>
                    <a:pt x="413" y="53"/>
                    <a:pt x="410" y="52"/>
                    <a:pt x="408" y="52"/>
                  </a:cubicBezTo>
                  <a:cubicBezTo>
                    <a:pt x="391" y="52"/>
                    <a:pt x="384" y="76"/>
                    <a:pt x="384" y="89"/>
                  </a:cubicBezTo>
                  <a:cubicBezTo>
                    <a:pt x="384" y="132"/>
                    <a:pt x="384" y="132"/>
                    <a:pt x="384" y="132"/>
                  </a:cubicBezTo>
                  <a:cubicBezTo>
                    <a:pt x="361" y="132"/>
                    <a:pt x="361" y="132"/>
                    <a:pt x="361" y="132"/>
                  </a:cubicBezTo>
                  <a:cubicBezTo>
                    <a:pt x="361" y="33"/>
                    <a:pt x="361" y="33"/>
                    <a:pt x="361" y="33"/>
                  </a:cubicBezTo>
                  <a:cubicBezTo>
                    <a:pt x="384" y="33"/>
                    <a:pt x="384" y="33"/>
                    <a:pt x="384" y="33"/>
                  </a:cubicBezTo>
                  <a:cubicBezTo>
                    <a:pt x="384" y="51"/>
                    <a:pt x="384" y="51"/>
                    <a:pt x="384" y="51"/>
                  </a:cubicBezTo>
                  <a:cubicBezTo>
                    <a:pt x="385" y="51"/>
                    <a:pt x="385" y="51"/>
                    <a:pt x="385" y="51"/>
                  </a:cubicBezTo>
                  <a:cubicBezTo>
                    <a:pt x="390" y="39"/>
                    <a:pt x="400" y="31"/>
                    <a:pt x="414" y="31"/>
                  </a:cubicBezTo>
                  <a:cubicBezTo>
                    <a:pt x="433" y="31"/>
                    <a:pt x="441" y="46"/>
                    <a:pt x="441" y="63"/>
                  </a:cubicBezTo>
                  <a:cubicBezTo>
                    <a:pt x="441" y="132"/>
                    <a:pt x="441" y="132"/>
                    <a:pt x="441" y="132"/>
                  </a:cubicBezTo>
                  <a:lnTo>
                    <a:pt x="418" y="132"/>
                  </a:lnTo>
                  <a:close/>
                  <a:moveTo>
                    <a:pt x="489" y="49"/>
                  </a:moveTo>
                  <a:cubicBezTo>
                    <a:pt x="489" y="96"/>
                    <a:pt x="489" y="96"/>
                    <a:pt x="489" y="96"/>
                  </a:cubicBezTo>
                  <a:cubicBezTo>
                    <a:pt x="489" y="108"/>
                    <a:pt x="491" y="118"/>
                    <a:pt x="505" y="118"/>
                  </a:cubicBezTo>
                  <a:cubicBezTo>
                    <a:pt x="509" y="118"/>
                    <a:pt x="512" y="118"/>
                    <a:pt x="516" y="117"/>
                  </a:cubicBezTo>
                  <a:cubicBezTo>
                    <a:pt x="516" y="133"/>
                    <a:pt x="516" y="133"/>
                    <a:pt x="516" y="133"/>
                  </a:cubicBezTo>
                  <a:cubicBezTo>
                    <a:pt x="510" y="134"/>
                    <a:pt x="503" y="135"/>
                    <a:pt x="497" y="135"/>
                  </a:cubicBezTo>
                  <a:cubicBezTo>
                    <a:pt x="477" y="135"/>
                    <a:pt x="466" y="128"/>
                    <a:pt x="466" y="107"/>
                  </a:cubicBezTo>
                  <a:cubicBezTo>
                    <a:pt x="466" y="49"/>
                    <a:pt x="466" y="49"/>
                    <a:pt x="466" y="49"/>
                  </a:cubicBezTo>
                  <a:cubicBezTo>
                    <a:pt x="447" y="49"/>
                    <a:pt x="447" y="49"/>
                    <a:pt x="447" y="49"/>
                  </a:cubicBezTo>
                  <a:cubicBezTo>
                    <a:pt x="447" y="33"/>
                    <a:pt x="447" y="33"/>
                    <a:pt x="447" y="33"/>
                  </a:cubicBezTo>
                  <a:cubicBezTo>
                    <a:pt x="466" y="33"/>
                    <a:pt x="466" y="33"/>
                    <a:pt x="466" y="33"/>
                  </a:cubicBezTo>
                  <a:cubicBezTo>
                    <a:pt x="466" y="9"/>
                    <a:pt x="466" y="9"/>
                    <a:pt x="466" y="9"/>
                  </a:cubicBezTo>
                  <a:cubicBezTo>
                    <a:pt x="489" y="0"/>
                    <a:pt x="489" y="0"/>
                    <a:pt x="489" y="0"/>
                  </a:cubicBezTo>
                  <a:cubicBezTo>
                    <a:pt x="489" y="33"/>
                    <a:pt x="489" y="33"/>
                    <a:pt x="489" y="33"/>
                  </a:cubicBezTo>
                  <a:cubicBezTo>
                    <a:pt x="519" y="33"/>
                    <a:pt x="519" y="33"/>
                    <a:pt x="519" y="33"/>
                  </a:cubicBezTo>
                  <a:cubicBezTo>
                    <a:pt x="519" y="49"/>
                    <a:pt x="519" y="49"/>
                    <a:pt x="519" y="49"/>
                  </a:cubicBezTo>
                  <a:lnTo>
                    <a:pt x="489" y="49"/>
                  </a:lnTo>
                  <a:close/>
                  <a:moveTo>
                    <a:pt x="586" y="132"/>
                  </a:moveTo>
                  <a:cubicBezTo>
                    <a:pt x="586" y="114"/>
                    <a:pt x="586" y="114"/>
                    <a:pt x="586" y="114"/>
                  </a:cubicBezTo>
                  <a:cubicBezTo>
                    <a:pt x="586" y="114"/>
                    <a:pt x="586" y="114"/>
                    <a:pt x="586" y="114"/>
                  </a:cubicBezTo>
                  <a:cubicBezTo>
                    <a:pt x="580" y="126"/>
                    <a:pt x="570" y="135"/>
                    <a:pt x="556" y="135"/>
                  </a:cubicBezTo>
                  <a:cubicBezTo>
                    <a:pt x="537" y="135"/>
                    <a:pt x="529" y="119"/>
                    <a:pt x="529" y="102"/>
                  </a:cubicBezTo>
                  <a:cubicBezTo>
                    <a:pt x="529" y="33"/>
                    <a:pt x="529" y="33"/>
                    <a:pt x="529" y="33"/>
                  </a:cubicBezTo>
                  <a:cubicBezTo>
                    <a:pt x="552" y="33"/>
                    <a:pt x="552" y="33"/>
                    <a:pt x="552" y="33"/>
                  </a:cubicBezTo>
                  <a:cubicBezTo>
                    <a:pt x="552" y="90"/>
                    <a:pt x="552" y="90"/>
                    <a:pt x="552" y="90"/>
                  </a:cubicBezTo>
                  <a:cubicBezTo>
                    <a:pt x="552" y="95"/>
                    <a:pt x="552" y="107"/>
                    <a:pt x="556" y="111"/>
                  </a:cubicBezTo>
                  <a:cubicBezTo>
                    <a:pt x="558" y="113"/>
                    <a:pt x="560" y="113"/>
                    <a:pt x="563" y="113"/>
                  </a:cubicBezTo>
                  <a:cubicBezTo>
                    <a:pt x="579" y="113"/>
                    <a:pt x="586" y="89"/>
                    <a:pt x="586" y="76"/>
                  </a:cubicBezTo>
                  <a:cubicBezTo>
                    <a:pt x="586" y="33"/>
                    <a:pt x="586" y="33"/>
                    <a:pt x="586" y="33"/>
                  </a:cubicBezTo>
                  <a:cubicBezTo>
                    <a:pt x="609" y="33"/>
                    <a:pt x="609" y="33"/>
                    <a:pt x="609" y="33"/>
                  </a:cubicBezTo>
                  <a:cubicBezTo>
                    <a:pt x="609" y="132"/>
                    <a:pt x="609" y="132"/>
                    <a:pt x="609" y="132"/>
                  </a:cubicBezTo>
                  <a:lnTo>
                    <a:pt x="586" y="132"/>
                  </a:lnTo>
                  <a:close/>
                  <a:moveTo>
                    <a:pt x="647" y="89"/>
                  </a:moveTo>
                  <a:cubicBezTo>
                    <a:pt x="647" y="132"/>
                    <a:pt x="647" y="132"/>
                    <a:pt x="647" y="132"/>
                  </a:cubicBezTo>
                  <a:cubicBezTo>
                    <a:pt x="624" y="132"/>
                    <a:pt x="624" y="132"/>
                    <a:pt x="624" y="132"/>
                  </a:cubicBezTo>
                  <a:cubicBezTo>
                    <a:pt x="624" y="33"/>
                    <a:pt x="624" y="33"/>
                    <a:pt x="624" y="33"/>
                  </a:cubicBezTo>
                  <a:cubicBezTo>
                    <a:pt x="647" y="33"/>
                    <a:pt x="647" y="33"/>
                    <a:pt x="647" y="33"/>
                  </a:cubicBezTo>
                  <a:cubicBezTo>
                    <a:pt x="647" y="51"/>
                    <a:pt x="647" y="51"/>
                    <a:pt x="647" y="51"/>
                  </a:cubicBezTo>
                  <a:cubicBezTo>
                    <a:pt x="648" y="51"/>
                    <a:pt x="648" y="51"/>
                    <a:pt x="648" y="51"/>
                  </a:cubicBezTo>
                  <a:cubicBezTo>
                    <a:pt x="655" y="37"/>
                    <a:pt x="663" y="31"/>
                    <a:pt x="680" y="31"/>
                  </a:cubicBezTo>
                  <a:cubicBezTo>
                    <a:pt x="680" y="55"/>
                    <a:pt x="680" y="55"/>
                    <a:pt x="680" y="55"/>
                  </a:cubicBezTo>
                  <a:cubicBezTo>
                    <a:pt x="656" y="55"/>
                    <a:pt x="647" y="65"/>
                    <a:pt x="647" y="89"/>
                  </a:cubicBezTo>
                  <a:close/>
                  <a:moveTo>
                    <a:pt x="743" y="63"/>
                  </a:moveTo>
                  <a:cubicBezTo>
                    <a:pt x="707" y="63"/>
                    <a:pt x="707" y="63"/>
                    <a:pt x="707" y="63"/>
                  </a:cubicBezTo>
                  <a:cubicBezTo>
                    <a:pt x="708" y="53"/>
                    <a:pt x="715" y="45"/>
                    <a:pt x="726" y="45"/>
                  </a:cubicBezTo>
                  <a:cubicBezTo>
                    <a:pt x="736" y="45"/>
                    <a:pt x="743" y="52"/>
                    <a:pt x="743" y="63"/>
                  </a:cubicBezTo>
                  <a:close/>
                  <a:moveTo>
                    <a:pt x="765" y="77"/>
                  </a:moveTo>
                  <a:cubicBezTo>
                    <a:pt x="765" y="71"/>
                    <a:pt x="765" y="71"/>
                    <a:pt x="765" y="71"/>
                  </a:cubicBezTo>
                  <a:cubicBezTo>
                    <a:pt x="765" y="47"/>
                    <a:pt x="753" y="31"/>
                    <a:pt x="727" y="31"/>
                  </a:cubicBezTo>
                  <a:cubicBezTo>
                    <a:pt x="698" y="31"/>
                    <a:pt x="685" y="49"/>
                    <a:pt x="685" y="77"/>
                  </a:cubicBezTo>
                  <a:cubicBezTo>
                    <a:pt x="685" y="110"/>
                    <a:pt x="699" y="135"/>
                    <a:pt x="735" y="135"/>
                  </a:cubicBezTo>
                  <a:cubicBezTo>
                    <a:pt x="744" y="135"/>
                    <a:pt x="754" y="134"/>
                    <a:pt x="763" y="131"/>
                  </a:cubicBezTo>
                  <a:cubicBezTo>
                    <a:pt x="763" y="115"/>
                    <a:pt x="763" y="115"/>
                    <a:pt x="763" y="115"/>
                  </a:cubicBezTo>
                  <a:cubicBezTo>
                    <a:pt x="757" y="117"/>
                    <a:pt x="750" y="118"/>
                    <a:pt x="744" y="118"/>
                  </a:cubicBezTo>
                  <a:cubicBezTo>
                    <a:pt x="721" y="118"/>
                    <a:pt x="706" y="98"/>
                    <a:pt x="706" y="77"/>
                  </a:cubicBezTo>
                  <a:lnTo>
                    <a:pt x="765" y="7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p:cNvSpPr/>
            <p:nvPr/>
          </p:nvSpPr>
          <p:spPr>
            <a:xfrm>
              <a:off x="1739049" y="420673"/>
              <a:ext cx="210120" cy="21513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20" name="Group 10" hidden="1"/>
          <p:cNvGrpSpPr>
            <a:grpSpLocks noChangeAspect="1"/>
          </p:cNvGrpSpPr>
          <p:nvPr userDrawn="1"/>
        </p:nvGrpSpPr>
        <p:grpSpPr bwMode="auto">
          <a:xfrm>
            <a:off x="336907" y="342900"/>
            <a:ext cx="2298344" cy="2346169"/>
            <a:chOff x="1292" y="-440"/>
            <a:chExt cx="5094" cy="5200"/>
          </a:xfrm>
        </p:grpSpPr>
        <p:sp>
          <p:nvSpPr>
            <p:cNvPr id="21" name="Freeform 11"/>
            <p:cNvSpPr>
              <a:spLocks/>
            </p:cNvSpPr>
            <p:nvPr userDrawn="1"/>
          </p:nvSpPr>
          <p:spPr bwMode="auto">
            <a:xfrm>
              <a:off x="1292" y="-440"/>
              <a:ext cx="5094" cy="3130"/>
            </a:xfrm>
            <a:custGeom>
              <a:avLst/>
              <a:gdLst>
                <a:gd name="T0" fmla="*/ 2495 w 2495"/>
                <a:gd name="T1" fmla="*/ 1532 h 1532"/>
                <a:gd name="T2" fmla="*/ 2495 w 2495"/>
                <a:gd name="T3" fmla="*/ 1013 h 1532"/>
                <a:gd name="T4" fmla="*/ 0 w 2495"/>
                <a:gd name="T5" fmla="*/ 0 h 1532"/>
                <a:gd name="T6" fmla="*/ 0 w 2495"/>
                <a:gd name="T7" fmla="*/ 565 h 1532"/>
                <a:gd name="T8" fmla="*/ 2494 w 2495"/>
                <a:gd name="T9" fmla="*/ 1532 h 1532"/>
                <a:gd name="T10" fmla="*/ 2495 w 2495"/>
                <a:gd name="T11" fmla="*/ 1532 h 1532"/>
              </a:gdLst>
              <a:ahLst/>
              <a:cxnLst>
                <a:cxn ang="0">
                  <a:pos x="T0" y="T1"/>
                </a:cxn>
                <a:cxn ang="0">
                  <a:pos x="T2" y="T3"/>
                </a:cxn>
                <a:cxn ang="0">
                  <a:pos x="T4" y="T5"/>
                </a:cxn>
                <a:cxn ang="0">
                  <a:pos x="T6" y="T7"/>
                </a:cxn>
                <a:cxn ang="0">
                  <a:pos x="T8" y="T9"/>
                </a:cxn>
                <a:cxn ang="0">
                  <a:pos x="T10" y="T11"/>
                </a:cxn>
              </a:cxnLst>
              <a:rect l="0" t="0" r="r" b="b"/>
              <a:pathLst>
                <a:path w="2495" h="1532">
                  <a:moveTo>
                    <a:pt x="2495" y="1532"/>
                  </a:moveTo>
                  <a:cubicBezTo>
                    <a:pt x="2495" y="1013"/>
                    <a:pt x="2495" y="1013"/>
                    <a:pt x="2495" y="1013"/>
                  </a:cubicBezTo>
                  <a:cubicBezTo>
                    <a:pt x="0" y="0"/>
                    <a:pt x="0" y="0"/>
                    <a:pt x="0" y="0"/>
                  </a:cubicBezTo>
                  <a:cubicBezTo>
                    <a:pt x="0" y="565"/>
                    <a:pt x="0" y="565"/>
                    <a:pt x="0" y="565"/>
                  </a:cubicBezTo>
                  <a:cubicBezTo>
                    <a:pt x="812" y="880"/>
                    <a:pt x="1906" y="1304"/>
                    <a:pt x="2494" y="1532"/>
                  </a:cubicBezTo>
                  <a:lnTo>
                    <a:pt x="2495" y="1532"/>
                  </a:lnTo>
                  <a:close/>
                </a:path>
              </a:pathLst>
            </a:custGeom>
            <a:gradFill flip="none" rotWithShape="1">
              <a:gsLst>
                <a:gs pos="0">
                  <a:schemeClr val="accent1"/>
                </a:gs>
                <a:gs pos="100000">
                  <a:schemeClr val="accent2"/>
                </a:gs>
              </a:gsLst>
              <a:lin ang="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12"/>
            <p:cNvSpPr>
              <a:spLocks/>
            </p:cNvSpPr>
            <p:nvPr userDrawn="1"/>
          </p:nvSpPr>
          <p:spPr bwMode="auto">
            <a:xfrm>
              <a:off x="1292" y="1644"/>
              <a:ext cx="5094" cy="3116"/>
            </a:xfrm>
            <a:custGeom>
              <a:avLst/>
              <a:gdLst>
                <a:gd name="T0" fmla="*/ 0 w 2495"/>
                <a:gd name="T1" fmla="*/ 961 h 1525"/>
                <a:gd name="T2" fmla="*/ 0 w 2495"/>
                <a:gd name="T3" fmla="*/ 961 h 1525"/>
                <a:gd name="T4" fmla="*/ 0 w 2495"/>
                <a:gd name="T5" fmla="*/ 1525 h 1525"/>
                <a:gd name="T6" fmla="*/ 2495 w 2495"/>
                <a:gd name="T7" fmla="*/ 512 h 1525"/>
                <a:gd name="T8" fmla="*/ 2495 w 2495"/>
                <a:gd name="T9" fmla="*/ 0 h 1525"/>
                <a:gd name="T10" fmla="*/ 0 w 2495"/>
                <a:gd name="T11" fmla="*/ 961 h 1525"/>
              </a:gdLst>
              <a:ahLst/>
              <a:cxnLst>
                <a:cxn ang="0">
                  <a:pos x="T0" y="T1"/>
                </a:cxn>
                <a:cxn ang="0">
                  <a:pos x="T2" y="T3"/>
                </a:cxn>
                <a:cxn ang="0">
                  <a:pos x="T4" y="T5"/>
                </a:cxn>
                <a:cxn ang="0">
                  <a:pos x="T6" y="T7"/>
                </a:cxn>
                <a:cxn ang="0">
                  <a:pos x="T8" y="T9"/>
                </a:cxn>
                <a:cxn ang="0">
                  <a:pos x="T10" y="T11"/>
                </a:cxn>
              </a:cxnLst>
              <a:rect l="0" t="0" r="r" b="b"/>
              <a:pathLst>
                <a:path w="2495" h="1525">
                  <a:moveTo>
                    <a:pt x="0" y="961"/>
                  </a:moveTo>
                  <a:cubicBezTo>
                    <a:pt x="0" y="961"/>
                    <a:pt x="0" y="961"/>
                    <a:pt x="0" y="961"/>
                  </a:cubicBezTo>
                  <a:cubicBezTo>
                    <a:pt x="0" y="1525"/>
                    <a:pt x="0" y="1525"/>
                    <a:pt x="0" y="1525"/>
                  </a:cubicBezTo>
                  <a:cubicBezTo>
                    <a:pt x="2495" y="512"/>
                    <a:pt x="2495" y="512"/>
                    <a:pt x="2495" y="512"/>
                  </a:cubicBezTo>
                  <a:cubicBezTo>
                    <a:pt x="2495" y="0"/>
                    <a:pt x="2495" y="0"/>
                    <a:pt x="2495" y="0"/>
                  </a:cubicBezTo>
                  <a:lnTo>
                    <a:pt x="0" y="961"/>
                  </a:lnTo>
                  <a:close/>
                </a:path>
              </a:pathLst>
            </a:custGeom>
            <a:gradFill>
              <a:gsLst>
                <a:gs pos="0">
                  <a:schemeClr val="accent2"/>
                </a:gs>
                <a:gs pos="100000">
                  <a:schemeClr val="accent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6685272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4"/>
          </p:nvPr>
        </p:nvSpPr>
        <p:spPr>
          <a:xfrm>
            <a:off x="465320" y="1157725"/>
            <a:ext cx="11261361" cy="5335150"/>
          </a:xfrm>
        </p:spPr>
        <p:txBody>
          <a:bodyPr/>
          <a:lstStyle>
            <a:lvl1pPr>
              <a:defRPr sz="2100">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AU" dirty="0"/>
          </a:p>
        </p:txBody>
      </p:sp>
      <p:sp>
        <p:nvSpPr>
          <p:cNvPr id="7" name="Title 4"/>
          <p:cNvSpPr>
            <a:spLocks noGrp="1"/>
          </p:cNvSpPr>
          <p:nvPr>
            <p:ph type="title"/>
          </p:nvPr>
        </p:nvSpPr>
        <p:spPr>
          <a:xfrm>
            <a:off x="465320" y="109187"/>
            <a:ext cx="11261361" cy="1002979"/>
          </a:xfrm>
        </p:spPr>
        <p:txBody>
          <a:bodyPr/>
          <a:lstStyle>
            <a:lvl1pPr>
              <a:defRPr sz="2400" b="0">
                <a:solidFill>
                  <a:schemeClr val="tx1"/>
                </a:solidFill>
                <a:latin typeface="Calibri" panose="020F0502020204030204" pitchFamily="34" charset="0"/>
              </a:defRPr>
            </a:lvl1pPr>
          </a:lstStyle>
          <a:p>
            <a:r>
              <a:rPr lang="en-GB" dirty="0"/>
              <a:t>Click to edit Master title style</a:t>
            </a:r>
            <a:endParaRPr lang="en-AU" dirty="0"/>
          </a:p>
        </p:txBody>
      </p:sp>
      <p:sp>
        <p:nvSpPr>
          <p:cNvPr id="8" name="Slide Number Placeholder 1"/>
          <p:cNvSpPr txBox="1">
            <a:spLocks/>
          </p:cNvSpPr>
          <p:nvPr userDrawn="1"/>
        </p:nvSpPr>
        <p:spPr>
          <a:xfrm>
            <a:off x="10995971" y="6583893"/>
            <a:ext cx="730710" cy="128588"/>
          </a:xfrm>
          <a:prstGeom prst="rect">
            <a:avLst/>
          </a:prstGeom>
        </p:spPr>
        <p:txBody>
          <a:bodyPr vert="horz" wrap="square" lIns="91440" tIns="45720" rIns="0" bIns="45720" numCol="1" anchor="ctr" anchorCtr="0" compatLnSpc="1">
            <a:prstTxWarp prst="textNoShape">
              <a:avLst/>
            </a:prstTxWarp>
            <a:noAutofit/>
          </a:bodyPr>
          <a:lstStyle>
            <a:defPPr>
              <a:defRPr lang="en-US"/>
            </a:defPPr>
            <a:lvl1pPr algn="r" rtl="0" fontAlgn="base">
              <a:spcBef>
                <a:spcPct val="0"/>
              </a:spcBef>
              <a:spcAft>
                <a:spcPct val="0"/>
              </a:spcAft>
              <a:defRPr sz="900" kern="1200">
                <a:solidFill>
                  <a:schemeClr val="tx2"/>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defRPr/>
            </a:pPr>
            <a:fld id="{90CBDC3A-D49F-4631-A8C7-55D59B33E5FA}" type="slidenum">
              <a:rPr lang="en-US" sz="900" smtClean="0">
                <a:solidFill>
                  <a:srgbClr val="000000"/>
                </a:solidFill>
                <a:latin typeface="Agfa Rotis Sans Serif" panose="00000400000000000000" pitchFamily="2" charset="0"/>
              </a:rPr>
              <a:pPr>
                <a:defRPr/>
              </a:pPr>
              <a:t>‹#›</a:t>
            </a:fld>
            <a:endParaRPr lang="en-US" sz="900" dirty="0">
              <a:solidFill>
                <a:srgbClr val="000000"/>
              </a:solidFill>
              <a:latin typeface="Agfa Rotis Sans Serif" panose="00000400000000000000" pitchFamily="2" charset="0"/>
            </a:endParaRPr>
          </a:p>
        </p:txBody>
      </p:sp>
      <p:sp>
        <p:nvSpPr>
          <p:cNvPr id="9" name="Footer Placeholder 2"/>
          <p:cNvSpPr txBox="1">
            <a:spLocks/>
          </p:cNvSpPr>
          <p:nvPr userDrawn="1"/>
        </p:nvSpPr>
        <p:spPr>
          <a:xfrm>
            <a:off x="465320" y="6583893"/>
            <a:ext cx="5414434" cy="128588"/>
          </a:xfrm>
          <a:prstGeom prst="rect">
            <a:avLst/>
          </a:prstGeom>
          <a:noFill/>
        </p:spPr>
        <p:txBody>
          <a:bodyPr wrap="square" lIns="0" anchor="ctr" anchorCtr="0">
            <a:noAutofit/>
          </a:bodyPr>
          <a:lstStyle>
            <a:defPPr>
              <a:defRPr lang="en-US"/>
            </a:defPPr>
            <a:lvl1pPr algn="l" rtl="0" fontAlgn="base">
              <a:spcBef>
                <a:spcPct val="0"/>
              </a:spcBef>
              <a:spcAft>
                <a:spcPct val="0"/>
              </a:spcAft>
              <a:defRPr lang="en-AU" sz="900" kern="1200">
                <a:solidFill>
                  <a:srgbClr val="000000"/>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sz="900" dirty="0">
                <a:latin typeface="Agfa Rotis Sans Serif" panose="00000400000000000000" pitchFamily="2" charset="0"/>
              </a:rPr>
              <a:t>Copyright © 2018 Accenture  All rights reserved.</a:t>
            </a:r>
          </a:p>
        </p:txBody>
      </p:sp>
    </p:spTree>
    <p:extLst>
      <p:ext uri="{BB962C8B-B14F-4D97-AF65-F5344CB8AC3E}">
        <p14:creationId xmlns:p14="http://schemas.microsoft.com/office/powerpoint/2010/main" val="16427430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8" name="Content Placeholder 7"/>
          <p:cNvSpPr>
            <a:spLocks noGrp="1"/>
          </p:cNvSpPr>
          <p:nvPr>
            <p:ph sz="quarter" idx="11" hasCustomPrompt="1"/>
          </p:nvPr>
        </p:nvSpPr>
        <p:spPr>
          <a:xfrm>
            <a:off x="465320" y="1159200"/>
            <a:ext cx="11261361" cy="5329056"/>
          </a:xfrm>
          <a:noFill/>
        </p:spPr>
        <p:txBody>
          <a:bodyPr/>
          <a:lstStyle>
            <a:lvl1pPr marL="0" indent="0">
              <a:spcBef>
                <a:spcPts val="300"/>
              </a:spcBef>
              <a:spcAft>
                <a:spcPts val="300"/>
              </a:spcAft>
              <a:buNone/>
              <a:defRPr sz="2100" b="0">
                <a:solidFill>
                  <a:srgbClr val="00BBEE"/>
                </a:solidFill>
              </a:defRPr>
            </a:lvl1pPr>
            <a:lvl2pPr marL="0" indent="-230400">
              <a:spcBef>
                <a:spcPts val="300"/>
              </a:spcBef>
              <a:spcAft>
                <a:spcPts val="300"/>
              </a:spcAft>
              <a:buFont typeface="Arial" pitchFamily="34" charset="0"/>
              <a:buChar char="•"/>
              <a:defRPr/>
            </a:lvl2pPr>
            <a:lvl3pPr marL="457200" indent="-230400">
              <a:spcBef>
                <a:spcPts val="300"/>
              </a:spcBef>
              <a:spcAft>
                <a:spcPts val="300"/>
              </a:spcAft>
              <a:buFont typeface="Arial" pitchFamily="34" charset="0"/>
              <a:buChar char="–"/>
              <a:defRPr/>
            </a:lvl3pPr>
            <a:lvl4pPr marL="687600" indent="-226800">
              <a:spcBef>
                <a:spcPts val="300"/>
              </a:spcBef>
              <a:spcAft>
                <a:spcPts val="300"/>
              </a:spcAft>
              <a:buFont typeface="Arial" pitchFamily="34" charset="0"/>
              <a:buChar char="•"/>
              <a:defRPr/>
            </a:lvl4pPr>
            <a:lvl5pPr marL="914400" indent="-230400">
              <a:spcBef>
                <a:spcPts val="300"/>
              </a:spcBef>
              <a:spcAft>
                <a:spcPts val="300"/>
              </a:spcAft>
              <a:buFont typeface="Arial" pitchFamily="34" charset="0"/>
              <a:buChar char="–"/>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9" name="Slide Number Placeholder 1"/>
          <p:cNvSpPr txBox="1">
            <a:spLocks/>
          </p:cNvSpPr>
          <p:nvPr userDrawn="1"/>
        </p:nvSpPr>
        <p:spPr>
          <a:xfrm>
            <a:off x="10995971" y="6583893"/>
            <a:ext cx="730710" cy="128588"/>
          </a:xfrm>
          <a:prstGeom prst="rect">
            <a:avLst/>
          </a:prstGeom>
        </p:spPr>
        <p:txBody>
          <a:bodyPr vert="horz" wrap="square" lIns="91440" tIns="45720" rIns="0" bIns="45720" numCol="1" anchor="ctr" anchorCtr="0" compatLnSpc="1">
            <a:prstTxWarp prst="textNoShape">
              <a:avLst/>
            </a:prstTxWarp>
            <a:noAutofit/>
          </a:bodyPr>
          <a:lstStyle>
            <a:defPPr>
              <a:defRPr lang="en-US"/>
            </a:defPPr>
            <a:lvl1pPr algn="r" rtl="0" fontAlgn="base">
              <a:spcBef>
                <a:spcPct val="0"/>
              </a:spcBef>
              <a:spcAft>
                <a:spcPct val="0"/>
              </a:spcAft>
              <a:defRPr sz="900" kern="1200">
                <a:solidFill>
                  <a:schemeClr val="tx2"/>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defRPr/>
            </a:pPr>
            <a:fld id="{90CBDC3A-D49F-4631-A8C7-55D59B33E5FA}" type="slidenum">
              <a:rPr lang="en-US" sz="900" smtClean="0">
                <a:solidFill>
                  <a:srgbClr val="000000"/>
                </a:solidFill>
                <a:latin typeface="Agfa Rotis Sans Serif" panose="00000400000000000000" pitchFamily="2" charset="0"/>
              </a:rPr>
              <a:pPr>
                <a:defRPr/>
              </a:pPr>
              <a:t>‹#›</a:t>
            </a:fld>
            <a:endParaRPr lang="en-US" sz="900" dirty="0">
              <a:solidFill>
                <a:srgbClr val="000000"/>
              </a:solidFill>
              <a:latin typeface="Agfa Rotis Sans Serif" panose="00000400000000000000" pitchFamily="2" charset="0"/>
            </a:endParaRPr>
          </a:p>
        </p:txBody>
      </p:sp>
      <p:sp>
        <p:nvSpPr>
          <p:cNvPr id="10" name="Footer Placeholder 2"/>
          <p:cNvSpPr txBox="1">
            <a:spLocks/>
          </p:cNvSpPr>
          <p:nvPr userDrawn="1"/>
        </p:nvSpPr>
        <p:spPr>
          <a:xfrm>
            <a:off x="465320" y="6583893"/>
            <a:ext cx="5414434" cy="128588"/>
          </a:xfrm>
          <a:prstGeom prst="rect">
            <a:avLst/>
          </a:prstGeom>
          <a:noFill/>
        </p:spPr>
        <p:txBody>
          <a:bodyPr wrap="square" lIns="0" anchor="ctr" anchorCtr="0">
            <a:noAutofit/>
          </a:bodyPr>
          <a:lstStyle>
            <a:defPPr>
              <a:defRPr lang="en-US"/>
            </a:defPPr>
            <a:lvl1pPr algn="l" rtl="0" fontAlgn="base">
              <a:spcBef>
                <a:spcPct val="0"/>
              </a:spcBef>
              <a:spcAft>
                <a:spcPct val="0"/>
              </a:spcAft>
              <a:defRPr lang="en-AU" sz="900" kern="1200">
                <a:solidFill>
                  <a:srgbClr val="000000"/>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sz="900" dirty="0">
                <a:latin typeface="Agfa Rotis Sans Serif" panose="00000400000000000000" pitchFamily="2" charset="0"/>
              </a:rPr>
              <a:t>Copyright © 2018 Accenture  All rights reserved.</a:t>
            </a:r>
          </a:p>
        </p:txBody>
      </p:sp>
      <p:sp>
        <p:nvSpPr>
          <p:cNvPr id="11" name="Title 4"/>
          <p:cNvSpPr>
            <a:spLocks noGrp="1"/>
          </p:cNvSpPr>
          <p:nvPr>
            <p:ph type="title"/>
          </p:nvPr>
        </p:nvSpPr>
        <p:spPr>
          <a:xfrm>
            <a:off x="465320" y="109187"/>
            <a:ext cx="11261361" cy="1002979"/>
          </a:xfrm>
        </p:spPr>
        <p:txBody>
          <a:bodyPr/>
          <a:lstStyle>
            <a:lvl1pPr>
              <a:defRPr sz="2400" b="0">
                <a:solidFill>
                  <a:schemeClr val="tx1"/>
                </a:solidFill>
                <a:latin typeface="Calibri" panose="020F0502020204030204" pitchFamily="34" charset="0"/>
              </a:defRPr>
            </a:lvl1pPr>
          </a:lstStyle>
          <a:p>
            <a:r>
              <a:rPr lang="en-GB" dirty="0"/>
              <a:t>Click to edit Master title style</a:t>
            </a:r>
            <a:endParaRPr lang="en-AU" dirty="0"/>
          </a:p>
        </p:txBody>
      </p:sp>
    </p:spTree>
    <p:extLst>
      <p:ext uri="{BB962C8B-B14F-4D97-AF65-F5344CB8AC3E}">
        <p14:creationId xmlns:p14="http://schemas.microsoft.com/office/powerpoint/2010/main" val="579065012"/>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4" name="Content Placeholder 3"/>
          <p:cNvSpPr>
            <a:spLocks noGrp="1"/>
          </p:cNvSpPr>
          <p:nvPr>
            <p:ph sz="quarter" idx="16"/>
          </p:nvPr>
        </p:nvSpPr>
        <p:spPr>
          <a:xfrm>
            <a:off x="465320" y="1180210"/>
            <a:ext cx="5523482" cy="5292000"/>
          </a:xfrm>
        </p:spPr>
        <p:txBody>
          <a:bodyPr/>
          <a:lstStyle>
            <a:lvl1pPr>
              <a:defRPr sz="2000"/>
            </a:lvl1pPr>
            <a:lvl2pPr>
              <a:defRPr sz="1800"/>
            </a:lvl2pPr>
            <a:lvl3pPr>
              <a:defRPr sz="1600"/>
            </a:lvl3pPr>
            <a:lvl4pPr>
              <a:defRPr sz="1400"/>
            </a:lvl4pPr>
            <a:lvl5pPr>
              <a:defRPr sz="12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AU" dirty="0"/>
          </a:p>
        </p:txBody>
      </p:sp>
      <p:sp>
        <p:nvSpPr>
          <p:cNvPr id="13" name="Content Placeholder 3"/>
          <p:cNvSpPr>
            <a:spLocks noGrp="1"/>
          </p:cNvSpPr>
          <p:nvPr>
            <p:ph sz="quarter" idx="17"/>
          </p:nvPr>
        </p:nvSpPr>
        <p:spPr>
          <a:xfrm>
            <a:off x="6203199" y="1180210"/>
            <a:ext cx="5523482" cy="5292000"/>
          </a:xfrm>
        </p:spPr>
        <p:txBody>
          <a:bodyPr/>
          <a:lstStyle>
            <a:lvl1pPr>
              <a:defRPr sz="2000"/>
            </a:lvl1pPr>
            <a:lvl2pPr>
              <a:defRPr sz="1800"/>
            </a:lvl2pPr>
            <a:lvl3pPr>
              <a:defRPr sz="1600"/>
            </a:lvl3pPr>
            <a:lvl4pPr>
              <a:defRPr sz="1400"/>
            </a:lvl4pPr>
            <a:lvl5pPr>
              <a:defRPr sz="12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AU" dirty="0"/>
          </a:p>
        </p:txBody>
      </p:sp>
      <p:sp>
        <p:nvSpPr>
          <p:cNvPr id="9" name="Slide Number Placeholder 1"/>
          <p:cNvSpPr txBox="1">
            <a:spLocks/>
          </p:cNvSpPr>
          <p:nvPr userDrawn="1"/>
        </p:nvSpPr>
        <p:spPr>
          <a:xfrm>
            <a:off x="10995971" y="6583893"/>
            <a:ext cx="730710" cy="128588"/>
          </a:xfrm>
          <a:prstGeom prst="rect">
            <a:avLst/>
          </a:prstGeom>
        </p:spPr>
        <p:txBody>
          <a:bodyPr vert="horz" wrap="square" lIns="91440" tIns="45720" rIns="0" bIns="45720" numCol="1" anchor="ctr" anchorCtr="0" compatLnSpc="1">
            <a:prstTxWarp prst="textNoShape">
              <a:avLst/>
            </a:prstTxWarp>
            <a:noAutofit/>
          </a:bodyPr>
          <a:lstStyle>
            <a:defPPr>
              <a:defRPr lang="en-US"/>
            </a:defPPr>
            <a:lvl1pPr algn="r" rtl="0" fontAlgn="base">
              <a:spcBef>
                <a:spcPct val="0"/>
              </a:spcBef>
              <a:spcAft>
                <a:spcPct val="0"/>
              </a:spcAft>
              <a:defRPr sz="900" kern="1200">
                <a:solidFill>
                  <a:schemeClr val="tx2"/>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defRPr/>
            </a:pPr>
            <a:fld id="{90CBDC3A-D49F-4631-A8C7-55D59B33E5FA}" type="slidenum">
              <a:rPr lang="en-US" sz="900" smtClean="0">
                <a:solidFill>
                  <a:srgbClr val="000000"/>
                </a:solidFill>
                <a:latin typeface="Agfa Rotis Sans Serif" panose="00000400000000000000" pitchFamily="2" charset="0"/>
              </a:rPr>
              <a:pPr>
                <a:defRPr/>
              </a:pPr>
              <a:t>‹#›</a:t>
            </a:fld>
            <a:endParaRPr lang="en-US" sz="900" dirty="0">
              <a:solidFill>
                <a:srgbClr val="000000"/>
              </a:solidFill>
              <a:latin typeface="Agfa Rotis Sans Serif" panose="00000400000000000000" pitchFamily="2" charset="0"/>
            </a:endParaRPr>
          </a:p>
        </p:txBody>
      </p:sp>
      <p:sp>
        <p:nvSpPr>
          <p:cNvPr id="10" name="Footer Placeholder 2"/>
          <p:cNvSpPr txBox="1">
            <a:spLocks/>
          </p:cNvSpPr>
          <p:nvPr userDrawn="1"/>
        </p:nvSpPr>
        <p:spPr>
          <a:xfrm>
            <a:off x="465320" y="6583893"/>
            <a:ext cx="5414434" cy="128588"/>
          </a:xfrm>
          <a:prstGeom prst="rect">
            <a:avLst/>
          </a:prstGeom>
          <a:noFill/>
        </p:spPr>
        <p:txBody>
          <a:bodyPr wrap="square" lIns="0" anchor="ctr" anchorCtr="0">
            <a:noAutofit/>
          </a:bodyPr>
          <a:lstStyle>
            <a:defPPr>
              <a:defRPr lang="en-US"/>
            </a:defPPr>
            <a:lvl1pPr algn="l" rtl="0" fontAlgn="base">
              <a:spcBef>
                <a:spcPct val="0"/>
              </a:spcBef>
              <a:spcAft>
                <a:spcPct val="0"/>
              </a:spcAft>
              <a:defRPr lang="en-AU" sz="900" kern="1200">
                <a:solidFill>
                  <a:srgbClr val="000000"/>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sz="900" dirty="0">
                <a:latin typeface="Agfa Rotis Sans Serif" panose="00000400000000000000" pitchFamily="2" charset="0"/>
              </a:rPr>
              <a:t>Copyright © 2018 Accenture  All rights reserved.</a:t>
            </a:r>
          </a:p>
        </p:txBody>
      </p:sp>
      <p:sp>
        <p:nvSpPr>
          <p:cNvPr id="11" name="Title 4"/>
          <p:cNvSpPr>
            <a:spLocks noGrp="1"/>
          </p:cNvSpPr>
          <p:nvPr>
            <p:ph type="title"/>
          </p:nvPr>
        </p:nvSpPr>
        <p:spPr>
          <a:xfrm>
            <a:off x="465320" y="109187"/>
            <a:ext cx="11261361" cy="1002979"/>
          </a:xfrm>
        </p:spPr>
        <p:txBody>
          <a:bodyPr/>
          <a:lstStyle>
            <a:lvl1pPr>
              <a:defRPr sz="2400" b="0">
                <a:solidFill>
                  <a:schemeClr val="tx1"/>
                </a:solidFill>
                <a:latin typeface="Calibri" panose="020F0502020204030204" pitchFamily="34" charset="0"/>
              </a:defRPr>
            </a:lvl1pPr>
          </a:lstStyle>
          <a:p>
            <a:r>
              <a:rPr lang="en-GB" dirty="0"/>
              <a:t>Click to edit Master title style</a:t>
            </a:r>
            <a:endParaRPr lang="en-AU" dirty="0"/>
          </a:p>
        </p:txBody>
      </p:sp>
    </p:spTree>
    <p:extLst>
      <p:ext uri="{BB962C8B-B14F-4D97-AF65-F5344CB8AC3E}">
        <p14:creationId xmlns:p14="http://schemas.microsoft.com/office/powerpoint/2010/main" val="2010714746"/>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9" name="Content Placeholder 3"/>
          <p:cNvSpPr>
            <a:spLocks noGrp="1"/>
          </p:cNvSpPr>
          <p:nvPr>
            <p:ph sz="quarter" idx="16"/>
          </p:nvPr>
        </p:nvSpPr>
        <p:spPr>
          <a:xfrm>
            <a:off x="465320" y="1180210"/>
            <a:ext cx="5523482" cy="5292000"/>
          </a:xfrm>
        </p:spPr>
        <p:txBody>
          <a:bodyPr/>
          <a:lstStyle>
            <a:lvl1pPr marL="0" indent="0">
              <a:buNone/>
              <a:defRPr sz="2000" b="1">
                <a:solidFill>
                  <a:srgbClr val="00BBEE"/>
                </a:solidFill>
              </a:defRPr>
            </a:lvl1pPr>
            <a:lvl2pPr marL="0" indent="-230400">
              <a:buFont typeface="Arial" pitchFamily="34" charset="0"/>
              <a:buChar char="•"/>
              <a:defRPr sz="2000"/>
            </a:lvl2pPr>
            <a:lvl3pPr marL="457200" indent="-230400">
              <a:buFont typeface="Arial" pitchFamily="34" charset="0"/>
              <a:buChar char="–"/>
              <a:defRPr sz="1800"/>
            </a:lvl3pPr>
            <a:lvl4pPr marL="687600" indent="-226800">
              <a:buFont typeface="Arial" pitchFamily="34" charset="0"/>
              <a:buChar char="•"/>
              <a:defRPr sz="1600"/>
            </a:lvl4pPr>
            <a:lvl5pPr marL="914400" indent="-230400">
              <a:buFont typeface="Arial" pitchFamily="34" charset="0"/>
              <a:buChar char="–"/>
              <a:defRPr sz="14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AU" dirty="0"/>
          </a:p>
        </p:txBody>
      </p:sp>
      <p:sp>
        <p:nvSpPr>
          <p:cNvPr id="15" name="Content Placeholder 3"/>
          <p:cNvSpPr>
            <a:spLocks noGrp="1"/>
          </p:cNvSpPr>
          <p:nvPr>
            <p:ph sz="quarter" idx="19"/>
          </p:nvPr>
        </p:nvSpPr>
        <p:spPr>
          <a:xfrm>
            <a:off x="6203198" y="1180210"/>
            <a:ext cx="5523482" cy="5292000"/>
          </a:xfrm>
        </p:spPr>
        <p:txBody>
          <a:bodyPr/>
          <a:lstStyle>
            <a:lvl1pPr marL="0" indent="0">
              <a:buNone/>
              <a:defRPr sz="2000" b="1">
                <a:solidFill>
                  <a:srgbClr val="00BBEE"/>
                </a:solidFill>
              </a:defRPr>
            </a:lvl1pPr>
            <a:lvl2pPr marL="0" indent="-230400">
              <a:buFont typeface="Arial" pitchFamily="34" charset="0"/>
              <a:buChar char="•"/>
              <a:defRPr sz="2000"/>
            </a:lvl2pPr>
            <a:lvl3pPr marL="457200" indent="-230400">
              <a:buFont typeface="Arial" pitchFamily="34" charset="0"/>
              <a:buChar char="–"/>
              <a:defRPr sz="1800"/>
            </a:lvl3pPr>
            <a:lvl4pPr marL="687600" indent="-226800">
              <a:buFont typeface="Arial" pitchFamily="34" charset="0"/>
              <a:buChar char="•"/>
              <a:defRPr sz="1600"/>
            </a:lvl4pPr>
            <a:lvl5pPr marL="914400" indent="-230400">
              <a:buFont typeface="Arial" pitchFamily="34" charset="0"/>
              <a:buChar char="–"/>
              <a:defRPr sz="14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AU" dirty="0"/>
          </a:p>
        </p:txBody>
      </p:sp>
      <p:sp>
        <p:nvSpPr>
          <p:cNvPr id="10" name="Slide Number Placeholder 1"/>
          <p:cNvSpPr txBox="1">
            <a:spLocks/>
          </p:cNvSpPr>
          <p:nvPr userDrawn="1"/>
        </p:nvSpPr>
        <p:spPr>
          <a:xfrm>
            <a:off x="10995971" y="6583893"/>
            <a:ext cx="730710" cy="128588"/>
          </a:xfrm>
          <a:prstGeom prst="rect">
            <a:avLst/>
          </a:prstGeom>
        </p:spPr>
        <p:txBody>
          <a:bodyPr vert="horz" wrap="square" lIns="91440" tIns="45720" rIns="0" bIns="45720" numCol="1" anchor="ctr" anchorCtr="0" compatLnSpc="1">
            <a:prstTxWarp prst="textNoShape">
              <a:avLst/>
            </a:prstTxWarp>
            <a:noAutofit/>
          </a:bodyPr>
          <a:lstStyle>
            <a:defPPr>
              <a:defRPr lang="en-US"/>
            </a:defPPr>
            <a:lvl1pPr algn="r" rtl="0" fontAlgn="base">
              <a:spcBef>
                <a:spcPct val="0"/>
              </a:spcBef>
              <a:spcAft>
                <a:spcPct val="0"/>
              </a:spcAft>
              <a:defRPr sz="900" kern="1200">
                <a:solidFill>
                  <a:schemeClr val="tx2"/>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defRPr/>
            </a:pPr>
            <a:fld id="{90CBDC3A-D49F-4631-A8C7-55D59B33E5FA}" type="slidenum">
              <a:rPr lang="en-US" sz="900" smtClean="0">
                <a:solidFill>
                  <a:srgbClr val="000000"/>
                </a:solidFill>
                <a:latin typeface="Agfa Rotis Sans Serif" panose="00000400000000000000" pitchFamily="2" charset="0"/>
              </a:rPr>
              <a:pPr>
                <a:defRPr/>
              </a:pPr>
              <a:t>‹#›</a:t>
            </a:fld>
            <a:endParaRPr lang="en-US" sz="900" dirty="0">
              <a:solidFill>
                <a:srgbClr val="000000"/>
              </a:solidFill>
              <a:latin typeface="Agfa Rotis Sans Serif" panose="00000400000000000000" pitchFamily="2" charset="0"/>
            </a:endParaRPr>
          </a:p>
        </p:txBody>
      </p:sp>
      <p:sp>
        <p:nvSpPr>
          <p:cNvPr id="11" name="Footer Placeholder 2"/>
          <p:cNvSpPr txBox="1">
            <a:spLocks/>
          </p:cNvSpPr>
          <p:nvPr userDrawn="1"/>
        </p:nvSpPr>
        <p:spPr>
          <a:xfrm>
            <a:off x="465320" y="6583893"/>
            <a:ext cx="5414434" cy="128588"/>
          </a:xfrm>
          <a:prstGeom prst="rect">
            <a:avLst/>
          </a:prstGeom>
          <a:noFill/>
        </p:spPr>
        <p:txBody>
          <a:bodyPr wrap="square" lIns="0" anchor="ctr" anchorCtr="0">
            <a:noAutofit/>
          </a:bodyPr>
          <a:lstStyle>
            <a:defPPr>
              <a:defRPr lang="en-US"/>
            </a:defPPr>
            <a:lvl1pPr algn="l" rtl="0" fontAlgn="base">
              <a:spcBef>
                <a:spcPct val="0"/>
              </a:spcBef>
              <a:spcAft>
                <a:spcPct val="0"/>
              </a:spcAft>
              <a:defRPr lang="en-AU" sz="900" kern="1200">
                <a:solidFill>
                  <a:srgbClr val="000000"/>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sz="900" dirty="0">
                <a:latin typeface="Agfa Rotis Sans Serif" panose="00000400000000000000" pitchFamily="2" charset="0"/>
              </a:rPr>
              <a:t>Copyright © 2018 Accenture  All rights reserved.</a:t>
            </a:r>
          </a:p>
        </p:txBody>
      </p:sp>
      <p:sp>
        <p:nvSpPr>
          <p:cNvPr id="12" name="Title 4"/>
          <p:cNvSpPr>
            <a:spLocks noGrp="1"/>
          </p:cNvSpPr>
          <p:nvPr>
            <p:ph type="title"/>
          </p:nvPr>
        </p:nvSpPr>
        <p:spPr>
          <a:xfrm>
            <a:off x="465320" y="109187"/>
            <a:ext cx="11261361" cy="1002979"/>
          </a:xfrm>
        </p:spPr>
        <p:txBody>
          <a:bodyPr/>
          <a:lstStyle>
            <a:lvl1pPr>
              <a:defRPr sz="2400" b="0">
                <a:solidFill>
                  <a:schemeClr val="tx1"/>
                </a:solidFill>
                <a:latin typeface="Agfa Rotis Sans Serif" panose="00000400000000000000" pitchFamily="2" charset="0"/>
              </a:defRPr>
            </a:lvl1pPr>
          </a:lstStyle>
          <a:p>
            <a:r>
              <a:rPr lang="en-GB" dirty="0"/>
              <a:t>Click to edit Master title style</a:t>
            </a:r>
            <a:endParaRPr lang="en-AU" dirty="0"/>
          </a:p>
        </p:txBody>
      </p:sp>
    </p:spTree>
    <p:extLst>
      <p:ext uri="{BB962C8B-B14F-4D97-AF65-F5344CB8AC3E}">
        <p14:creationId xmlns:p14="http://schemas.microsoft.com/office/powerpoint/2010/main" val="10242648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Slide Number Placeholder 1"/>
          <p:cNvSpPr txBox="1">
            <a:spLocks/>
          </p:cNvSpPr>
          <p:nvPr userDrawn="1"/>
        </p:nvSpPr>
        <p:spPr>
          <a:xfrm>
            <a:off x="10995971" y="6583893"/>
            <a:ext cx="730710" cy="128588"/>
          </a:xfrm>
          <a:prstGeom prst="rect">
            <a:avLst/>
          </a:prstGeom>
        </p:spPr>
        <p:txBody>
          <a:bodyPr vert="horz" wrap="square" lIns="91440" tIns="45720" rIns="0" bIns="45720" numCol="1" anchor="ctr" anchorCtr="0" compatLnSpc="1">
            <a:prstTxWarp prst="textNoShape">
              <a:avLst/>
            </a:prstTxWarp>
            <a:noAutofit/>
          </a:bodyPr>
          <a:lstStyle>
            <a:defPPr>
              <a:defRPr lang="en-US"/>
            </a:defPPr>
            <a:lvl1pPr algn="r" rtl="0" fontAlgn="base">
              <a:spcBef>
                <a:spcPct val="0"/>
              </a:spcBef>
              <a:spcAft>
                <a:spcPct val="0"/>
              </a:spcAft>
              <a:defRPr sz="900" kern="1200">
                <a:solidFill>
                  <a:schemeClr val="tx2"/>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defRPr/>
            </a:pPr>
            <a:fld id="{90CBDC3A-D49F-4631-A8C7-55D59B33E5FA}" type="slidenum">
              <a:rPr lang="en-US" sz="900" smtClean="0">
                <a:solidFill>
                  <a:srgbClr val="000000"/>
                </a:solidFill>
                <a:latin typeface="Agfa Rotis Sans Serif" panose="00000400000000000000" pitchFamily="2" charset="0"/>
              </a:rPr>
              <a:pPr>
                <a:defRPr/>
              </a:pPr>
              <a:t>‹#›</a:t>
            </a:fld>
            <a:endParaRPr lang="en-US" sz="900" dirty="0">
              <a:solidFill>
                <a:srgbClr val="000000"/>
              </a:solidFill>
              <a:latin typeface="Agfa Rotis Sans Serif" panose="00000400000000000000" pitchFamily="2" charset="0"/>
            </a:endParaRPr>
          </a:p>
        </p:txBody>
      </p:sp>
      <p:sp>
        <p:nvSpPr>
          <p:cNvPr id="7" name="Footer Placeholder 2"/>
          <p:cNvSpPr txBox="1">
            <a:spLocks/>
          </p:cNvSpPr>
          <p:nvPr userDrawn="1"/>
        </p:nvSpPr>
        <p:spPr>
          <a:xfrm>
            <a:off x="465320" y="6583893"/>
            <a:ext cx="5414434" cy="128588"/>
          </a:xfrm>
          <a:prstGeom prst="rect">
            <a:avLst/>
          </a:prstGeom>
          <a:noFill/>
        </p:spPr>
        <p:txBody>
          <a:bodyPr wrap="square" lIns="0" anchor="ctr" anchorCtr="0">
            <a:noAutofit/>
          </a:bodyPr>
          <a:lstStyle>
            <a:defPPr>
              <a:defRPr lang="en-US"/>
            </a:defPPr>
            <a:lvl1pPr algn="l" rtl="0" fontAlgn="base">
              <a:spcBef>
                <a:spcPct val="0"/>
              </a:spcBef>
              <a:spcAft>
                <a:spcPct val="0"/>
              </a:spcAft>
              <a:defRPr lang="en-AU" sz="900" kern="1200">
                <a:solidFill>
                  <a:srgbClr val="000000"/>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sz="900" dirty="0">
                <a:latin typeface="Agfa Rotis Sans Serif" panose="00000400000000000000" pitchFamily="2" charset="0"/>
              </a:rPr>
              <a:t>Copyright © 2018 Accenture  All rights reserved.</a:t>
            </a:r>
          </a:p>
        </p:txBody>
      </p:sp>
      <p:sp>
        <p:nvSpPr>
          <p:cNvPr id="8" name="Title 4"/>
          <p:cNvSpPr>
            <a:spLocks noGrp="1"/>
          </p:cNvSpPr>
          <p:nvPr>
            <p:ph type="title"/>
          </p:nvPr>
        </p:nvSpPr>
        <p:spPr>
          <a:xfrm>
            <a:off x="465320" y="109187"/>
            <a:ext cx="11261361" cy="1002979"/>
          </a:xfrm>
        </p:spPr>
        <p:txBody>
          <a:bodyPr/>
          <a:lstStyle>
            <a:lvl1pPr>
              <a:defRPr sz="2400" b="0">
                <a:solidFill>
                  <a:schemeClr val="tx1"/>
                </a:solidFill>
                <a:latin typeface="Calibri" panose="020F0502020204030204" pitchFamily="34" charset="0"/>
              </a:defRPr>
            </a:lvl1pPr>
          </a:lstStyle>
          <a:p>
            <a:r>
              <a:rPr lang="en-GB" dirty="0"/>
              <a:t>Click to edit Master title style</a:t>
            </a:r>
            <a:endParaRPr lang="en-AU" dirty="0"/>
          </a:p>
        </p:txBody>
      </p:sp>
    </p:spTree>
    <p:extLst>
      <p:ext uri="{BB962C8B-B14F-4D97-AF65-F5344CB8AC3E}">
        <p14:creationId xmlns:p14="http://schemas.microsoft.com/office/powerpoint/2010/main" val="3889763168"/>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grpSp>
        <p:nvGrpSpPr>
          <p:cNvPr id="6" name="Group 5" hidden="1"/>
          <p:cNvGrpSpPr/>
          <p:nvPr userDrawn="1"/>
        </p:nvGrpSpPr>
        <p:grpSpPr>
          <a:xfrm>
            <a:off x="0" y="0"/>
            <a:ext cx="12192000" cy="6858000"/>
            <a:chOff x="0" y="0"/>
            <a:chExt cx="9144000" cy="6858000"/>
          </a:xfrm>
        </p:grpSpPr>
        <p:cxnSp>
          <p:nvCxnSpPr>
            <p:cNvPr id="7" name="Straight Connector 6"/>
            <p:cNvCxnSpPr/>
            <p:nvPr/>
          </p:nvCxnSpPr>
          <p:spPr>
            <a:xfrm>
              <a:off x="455613"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8688388"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1284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2364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07088"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016625"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5180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6260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0" y="388938"/>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0" y="1055688"/>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0" y="1162050"/>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0" y="1278439"/>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0" y="3427413"/>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0" y="3890963"/>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0" y="6492875"/>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0" y="6575425"/>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0" y="6704013"/>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5720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7376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grpSp>
      <p:sp>
        <p:nvSpPr>
          <p:cNvPr id="26" name="Slide Number Placeholder 1"/>
          <p:cNvSpPr txBox="1">
            <a:spLocks/>
          </p:cNvSpPr>
          <p:nvPr userDrawn="1"/>
        </p:nvSpPr>
        <p:spPr>
          <a:xfrm>
            <a:off x="10995971" y="6583893"/>
            <a:ext cx="730710" cy="128588"/>
          </a:xfrm>
          <a:prstGeom prst="rect">
            <a:avLst/>
          </a:prstGeom>
        </p:spPr>
        <p:txBody>
          <a:bodyPr vert="horz" wrap="square" lIns="91440" tIns="45720" rIns="0" bIns="45720" numCol="1" anchor="ctr" anchorCtr="0" compatLnSpc="1">
            <a:prstTxWarp prst="textNoShape">
              <a:avLst/>
            </a:prstTxWarp>
            <a:noAutofit/>
          </a:bodyPr>
          <a:lstStyle>
            <a:defPPr>
              <a:defRPr lang="en-US"/>
            </a:defPPr>
            <a:lvl1pPr algn="r" rtl="0" fontAlgn="base">
              <a:spcBef>
                <a:spcPct val="0"/>
              </a:spcBef>
              <a:spcAft>
                <a:spcPct val="0"/>
              </a:spcAft>
              <a:defRPr sz="900" kern="1200">
                <a:solidFill>
                  <a:schemeClr val="tx2"/>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defRPr/>
            </a:pPr>
            <a:fld id="{90CBDC3A-D49F-4631-A8C7-55D59B33E5FA}" type="slidenum">
              <a:rPr lang="en-US" sz="900" smtClean="0">
                <a:solidFill>
                  <a:srgbClr val="000000"/>
                </a:solidFill>
                <a:latin typeface="Agfa Rotis Sans Serif" panose="00000400000000000000" pitchFamily="2" charset="0"/>
              </a:rPr>
              <a:pPr>
                <a:defRPr/>
              </a:pPr>
              <a:t>‹#›</a:t>
            </a:fld>
            <a:endParaRPr lang="en-US" sz="900" dirty="0">
              <a:solidFill>
                <a:srgbClr val="000000"/>
              </a:solidFill>
              <a:latin typeface="Agfa Rotis Sans Serif" panose="00000400000000000000" pitchFamily="2" charset="0"/>
            </a:endParaRPr>
          </a:p>
        </p:txBody>
      </p:sp>
      <p:sp>
        <p:nvSpPr>
          <p:cNvPr id="27" name="Footer Placeholder 2"/>
          <p:cNvSpPr txBox="1">
            <a:spLocks/>
          </p:cNvSpPr>
          <p:nvPr userDrawn="1"/>
        </p:nvSpPr>
        <p:spPr>
          <a:xfrm>
            <a:off x="465320" y="6583893"/>
            <a:ext cx="5414434" cy="128588"/>
          </a:xfrm>
          <a:prstGeom prst="rect">
            <a:avLst/>
          </a:prstGeom>
          <a:noFill/>
        </p:spPr>
        <p:txBody>
          <a:bodyPr wrap="square" lIns="0" anchor="ctr" anchorCtr="0">
            <a:noAutofit/>
          </a:bodyPr>
          <a:lstStyle>
            <a:defPPr>
              <a:defRPr lang="en-US"/>
            </a:defPPr>
            <a:lvl1pPr algn="l" rtl="0" fontAlgn="base">
              <a:spcBef>
                <a:spcPct val="0"/>
              </a:spcBef>
              <a:spcAft>
                <a:spcPct val="0"/>
              </a:spcAft>
              <a:defRPr lang="en-AU" sz="900" kern="1200">
                <a:solidFill>
                  <a:srgbClr val="000000"/>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sz="900" dirty="0">
                <a:latin typeface="Agfa Rotis Sans Serif" panose="00000400000000000000" pitchFamily="2" charset="0"/>
              </a:rPr>
              <a:t>Copyright © 2018 Accenture  All rights reserved.</a:t>
            </a:r>
          </a:p>
        </p:txBody>
      </p:sp>
    </p:spTree>
    <p:extLst>
      <p:ext uri="{BB962C8B-B14F-4D97-AF65-F5344CB8AC3E}">
        <p14:creationId xmlns:p14="http://schemas.microsoft.com/office/powerpoint/2010/main" val="1402140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Slide 1">
    <p:bg>
      <p:bgPr>
        <a:solidFill>
          <a:srgbClr val="00BBEE"/>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65320" y="4276743"/>
            <a:ext cx="11261360" cy="1161492"/>
          </a:xfrm>
          <a:prstGeom prst="rect">
            <a:avLst/>
          </a:prstGeom>
        </p:spPr>
        <p:txBody>
          <a:bodyPr lIns="0" tIns="0" anchor="b" anchorCtr="0">
            <a:noAutofit/>
          </a:bodyPr>
          <a:lstStyle>
            <a:lvl1pPr algn="l">
              <a:lnSpc>
                <a:spcPct val="100000"/>
              </a:lnSpc>
              <a:defRPr sz="3600" b="0" spc="0" baseline="0">
                <a:solidFill>
                  <a:schemeClr val="bg1"/>
                </a:solidFill>
                <a:latin typeface="Calibri" panose="020F0502020204030204" pitchFamily="34" charset="0"/>
                <a:cs typeface="Arial" pitchFamily="34" charset="0"/>
              </a:defRPr>
            </a:lvl1pPr>
          </a:lstStyle>
          <a:p>
            <a:pPr lvl="0"/>
            <a:r>
              <a:rPr lang="en-US" dirty="0"/>
              <a:t>Master Divider Slide Headline</a:t>
            </a:r>
          </a:p>
        </p:txBody>
      </p:sp>
      <p:sp>
        <p:nvSpPr>
          <p:cNvPr id="6" name="Slide Number Placeholder 4"/>
          <p:cNvSpPr>
            <a:spLocks noGrp="1"/>
          </p:cNvSpPr>
          <p:nvPr>
            <p:ph type="sldNum" sz="quarter" idx="4"/>
          </p:nvPr>
        </p:nvSpPr>
        <p:spPr>
          <a:xfrm>
            <a:off x="10995971" y="6575425"/>
            <a:ext cx="730710" cy="128588"/>
          </a:xfrm>
          <a:prstGeom prst="rect">
            <a:avLst/>
          </a:prstGeom>
        </p:spPr>
        <p:txBody>
          <a:bodyPr vert="horz" wrap="square" lIns="91440" tIns="45720" rIns="0" bIns="45720" numCol="1" anchor="ctr" anchorCtr="0" compatLnSpc="1">
            <a:prstTxWarp prst="textNoShape">
              <a:avLst/>
            </a:prstTxWarp>
            <a:noAutofit/>
          </a:bodyPr>
          <a:lstStyle>
            <a:lvl1pPr algn="r">
              <a:defRPr sz="900">
                <a:solidFill>
                  <a:schemeClr val="bg1"/>
                </a:solidFill>
                <a:latin typeface="+mn-lt"/>
              </a:defRPr>
            </a:lvl1pPr>
          </a:lstStyle>
          <a:p>
            <a:pPr fontAlgn="base">
              <a:spcBef>
                <a:spcPct val="0"/>
              </a:spcBef>
              <a:spcAft>
                <a:spcPct val="0"/>
              </a:spcAft>
              <a:defRPr/>
            </a:pPr>
            <a:fld id="{90CBDC3A-D49F-4631-A8C7-55D59B33E5FA}" type="slidenum">
              <a:rPr lang="en-US" smtClean="0">
                <a:solidFill>
                  <a:srgbClr val="FFFFFF"/>
                </a:solidFill>
                <a:cs typeface="Arial" charset="0"/>
              </a:rPr>
              <a:pPr fontAlgn="base">
                <a:spcBef>
                  <a:spcPct val="0"/>
                </a:spcBef>
                <a:spcAft>
                  <a:spcPct val="0"/>
                </a:spcAft>
                <a:defRPr/>
              </a:pPr>
              <a:t>‹#›</a:t>
            </a:fld>
            <a:endParaRPr lang="en-US" dirty="0">
              <a:solidFill>
                <a:srgbClr val="FFFFFF"/>
              </a:solidFill>
              <a:cs typeface="Arial" charset="0"/>
            </a:endParaRPr>
          </a:p>
        </p:txBody>
      </p:sp>
    </p:spTree>
    <p:extLst>
      <p:ext uri="{BB962C8B-B14F-4D97-AF65-F5344CB8AC3E}">
        <p14:creationId xmlns:p14="http://schemas.microsoft.com/office/powerpoint/2010/main" val="321042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and Paragraphs">
    <p:spTree>
      <p:nvGrpSpPr>
        <p:cNvPr id="1" name=""/>
        <p:cNvGrpSpPr/>
        <p:nvPr/>
      </p:nvGrpSpPr>
      <p:grpSpPr>
        <a:xfrm>
          <a:off x="0" y="0"/>
          <a:ext cx="0" cy="0"/>
          <a:chOff x="0" y="0"/>
          <a:chExt cx="0" cy="0"/>
        </a:xfrm>
      </p:grpSpPr>
      <p:sp>
        <p:nvSpPr>
          <p:cNvPr id="7" name="TextBox 6"/>
          <p:cNvSpPr txBox="1"/>
          <p:nvPr userDrawn="1"/>
        </p:nvSpPr>
        <p:spPr>
          <a:xfrm>
            <a:off x="592668" y="6572250"/>
            <a:ext cx="3430969"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2017 Accenture  All rights reserved.</a:t>
            </a:r>
          </a:p>
        </p:txBody>
      </p:sp>
      <p:sp>
        <p:nvSpPr>
          <p:cNvPr id="3" name="Title 2"/>
          <p:cNvSpPr>
            <a:spLocks noGrp="1"/>
          </p:cNvSpPr>
          <p:nvPr>
            <p:ph type="title" hasCustomPrompt="1"/>
          </p:nvPr>
        </p:nvSpPr>
        <p:spPr>
          <a:xfrm>
            <a:off x="411514" y="3086043"/>
            <a:ext cx="10940348" cy="785553"/>
          </a:xfrm>
        </p:spPr>
        <p:txBody>
          <a:bodyPr/>
          <a:lstStyle/>
          <a:p>
            <a:r>
              <a:rPr lang="en-US" dirty="0"/>
              <a:t>Master Title Slide Headline</a:t>
            </a:r>
            <a:endParaRPr lang="en-CA" dirty="0"/>
          </a:p>
        </p:txBody>
      </p:sp>
      <p:sp>
        <p:nvSpPr>
          <p:cNvPr id="9" name="TextBox 8"/>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1578613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5320" y="1157320"/>
            <a:ext cx="11261361" cy="5335557"/>
          </a:xfrm>
          <a:prstGeom prst="rect">
            <a:avLst/>
          </a:prstGeom>
        </p:spPr>
        <p:txBody>
          <a:bodyPr vert="horz" lIns="0" tIns="4572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AU" dirty="0"/>
          </a:p>
        </p:txBody>
      </p:sp>
      <p:sp>
        <p:nvSpPr>
          <p:cNvPr id="2" name="Title Placeholder 1"/>
          <p:cNvSpPr>
            <a:spLocks noGrp="1"/>
          </p:cNvSpPr>
          <p:nvPr>
            <p:ph type="title"/>
          </p:nvPr>
        </p:nvSpPr>
        <p:spPr>
          <a:xfrm>
            <a:off x="465320" y="108001"/>
            <a:ext cx="11261361" cy="1002979"/>
          </a:xfrm>
          <a:prstGeom prst="rect">
            <a:avLst/>
          </a:prstGeom>
        </p:spPr>
        <p:txBody>
          <a:bodyPr vert="horz" lIns="0" tIns="45720" rIns="0" bIns="0" rtlCol="0" anchor="b" anchorCtr="0">
            <a:noAutofit/>
          </a:bodyPr>
          <a:lstStyle/>
          <a:p>
            <a:pPr lvl="0"/>
            <a:r>
              <a:rPr lang="en-GB" dirty="0"/>
              <a:t>Click to edit Master title style</a:t>
            </a:r>
            <a:endParaRPr lang="en-AU" dirty="0"/>
          </a:p>
        </p:txBody>
      </p:sp>
      <p:cxnSp>
        <p:nvCxnSpPr>
          <p:cNvPr id="8" name="Straight Connector 7"/>
          <p:cNvCxnSpPr/>
          <p:nvPr/>
        </p:nvCxnSpPr>
        <p:spPr>
          <a:xfrm>
            <a:off x="465320" y="1159234"/>
            <a:ext cx="11726681" cy="0"/>
          </a:xfrm>
          <a:prstGeom prst="line">
            <a:avLst/>
          </a:prstGeom>
          <a:ln w="12700">
            <a:solidFill>
              <a:srgbClr val="00BBE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3986655"/>
      </p:ext>
    </p:extLst>
  </p:cSld>
  <p:clrMap bg1="lt1" tx1="dk1" bg2="lt2" tx2="dk2" accent1="accent1" accent2="accent2" accent3="accent3" accent4="accent4" accent5="accent5" accent6="accent6" hlink="hlink" folHlink="folHlink"/>
  <p:sldLayoutIdLst>
    <p:sldLayoutId id="2147483692" r:id="rId1"/>
    <p:sldLayoutId id="2147483662" r:id="rId2"/>
    <p:sldLayoutId id="2147483663" r:id="rId3"/>
    <p:sldLayoutId id="2147483664" r:id="rId4"/>
    <p:sldLayoutId id="2147483665" r:id="rId5"/>
    <p:sldLayoutId id="2147483666" r:id="rId6"/>
    <p:sldLayoutId id="2147483667" r:id="rId7"/>
    <p:sldLayoutId id="2147483668" r:id="rId8"/>
    <p:sldLayoutId id="2147483670"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Lst>
  <p:hf hdr="0" dt="0"/>
  <p:txStyles>
    <p:titleStyle>
      <a:lvl1pPr algn="l" rtl="0" eaLnBrk="1" fontAlgn="base" hangingPunct="1">
        <a:lnSpc>
          <a:spcPct val="100000"/>
        </a:lnSpc>
        <a:spcBef>
          <a:spcPct val="0"/>
        </a:spcBef>
        <a:spcAft>
          <a:spcPct val="0"/>
        </a:spcAft>
        <a:buFont typeface="Arial" charset="0"/>
        <a:defRPr lang="en-AU" sz="2400" b="0" kern="1200" spc="0" baseline="0" dirty="0" smtClean="0">
          <a:solidFill>
            <a:schemeClr val="tx1"/>
          </a:solidFill>
          <a:latin typeface="Calibri" panose="020F0502020204030204" pitchFamily="34" charset="0"/>
          <a:ea typeface="Calibri" panose="020F0502020204030204" pitchFamily="34" charset="0"/>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p:titleStyle>
    <p:bodyStyle>
      <a:lvl1pPr marL="230400" indent="-230400" algn="l" rtl="0" eaLnBrk="1" fontAlgn="base" hangingPunct="1">
        <a:spcBef>
          <a:spcPts val="300"/>
        </a:spcBef>
        <a:spcAft>
          <a:spcPts val="300"/>
        </a:spcAft>
        <a:buSzPct val="80000"/>
        <a:buFont typeface="Arial" pitchFamily="34" charset="0"/>
        <a:buChar char="•"/>
        <a:defRPr sz="2100" kern="1200">
          <a:solidFill>
            <a:schemeClr val="tx1"/>
          </a:solidFill>
          <a:latin typeface="Calibri" panose="020F0502020204030204" pitchFamily="34" charset="0"/>
          <a:ea typeface="Calibri" panose="020F0502020204030204" pitchFamily="34" charset="0"/>
          <a:cs typeface="Arial" pitchFamily="34" charset="0"/>
        </a:defRPr>
      </a:lvl1pPr>
      <a:lvl2pPr marL="457200" indent="-230400" algn="l" rtl="0" eaLnBrk="1" fontAlgn="base" hangingPunct="1">
        <a:spcBef>
          <a:spcPts val="300"/>
        </a:spcBef>
        <a:spcAft>
          <a:spcPts val="300"/>
        </a:spcAft>
        <a:buSzPct val="80000"/>
        <a:buFont typeface="Arial" pitchFamily="34" charset="0"/>
        <a:buChar char="–"/>
        <a:defRPr sz="1800" kern="1200">
          <a:solidFill>
            <a:schemeClr val="tx1"/>
          </a:solidFill>
          <a:latin typeface="Calibri" panose="020F0502020204030204" pitchFamily="34" charset="0"/>
          <a:ea typeface="Calibri" panose="020F0502020204030204" pitchFamily="34" charset="0"/>
          <a:cs typeface="Arial" pitchFamily="34" charset="0"/>
        </a:defRPr>
      </a:lvl2pPr>
      <a:lvl3pPr marL="687600" indent="-230400" algn="l" rtl="0" eaLnBrk="1" fontAlgn="base" hangingPunct="1">
        <a:spcBef>
          <a:spcPts val="300"/>
        </a:spcBef>
        <a:spcAft>
          <a:spcPts val="300"/>
        </a:spcAft>
        <a:buSzPct val="80000"/>
        <a:buFont typeface="Arial" pitchFamily="34" charset="0"/>
        <a:buChar char="•"/>
        <a:defRPr sz="1600" kern="1200">
          <a:solidFill>
            <a:schemeClr val="tx1"/>
          </a:solidFill>
          <a:latin typeface="Calibri" panose="020F0502020204030204" pitchFamily="34" charset="0"/>
          <a:ea typeface="Calibri" panose="020F0502020204030204" pitchFamily="34" charset="0"/>
          <a:cs typeface="Arial" pitchFamily="34" charset="0"/>
        </a:defRPr>
      </a:lvl3pPr>
      <a:lvl4pPr marL="910800" indent="-226800" algn="l" rtl="0" eaLnBrk="1" fontAlgn="base" hangingPunct="1">
        <a:spcBef>
          <a:spcPts val="300"/>
        </a:spcBef>
        <a:spcAft>
          <a:spcPts val="300"/>
        </a:spcAft>
        <a:buSzPct val="80000"/>
        <a:buFont typeface="Arial" pitchFamily="34" charset="0"/>
        <a:buChar char="–"/>
        <a:defRPr sz="1400" kern="1200">
          <a:solidFill>
            <a:schemeClr val="tx1"/>
          </a:solidFill>
          <a:latin typeface="Calibri" panose="020F0502020204030204" pitchFamily="34" charset="0"/>
          <a:ea typeface="Calibri" panose="020F0502020204030204" pitchFamily="34" charset="0"/>
          <a:cs typeface="Arial" pitchFamily="34" charset="0"/>
        </a:defRPr>
      </a:lvl4pPr>
      <a:lvl5pPr marL="1144800" indent="-230400" algn="l" rtl="0" eaLnBrk="1" fontAlgn="base" hangingPunct="1">
        <a:spcBef>
          <a:spcPts val="300"/>
        </a:spcBef>
        <a:spcAft>
          <a:spcPts val="300"/>
        </a:spcAft>
        <a:buSzPct val="80000"/>
        <a:buFont typeface="Arial" pitchFamily="34" charset="0"/>
        <a:buChar char="•"/>
        <a:defRPr sz="1200" kern="1200">
          <a:solidFill>
            <a:schemeClr val="tx1"/>
          </a:solidFill>
          <a:latin typeface="Calibri" panose="020F0502020204030204" pitchFamily="34" charset="0"/>
          <a:ea typeface="Calibri" panose="020F0502020204030204"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8">
          <p15:clr>
            <a:srgbClr val="F26B43"/>
          </p15:clr>
        </p15:guide>
        <p15:guide id="2" orient="horz" pos="2160">
          <p15:clr>
            <a:srgbClr val="F26B43"/>
          </p15:clr>
        </p15:guide>
        <p15:guide id="3" pos="3725">
          <p15:clr>
            <a:srgbClr val="F26B43"/>
          </p15:clr>
        </p15:guide>
        <p15:guide id="4" pos="3952">
          <p15:clr>
            <a:srgbClr val="F26B43"/>
          </p15:clr>
        </p15:guide>
        <p15:guide id="5" pos="7399">
          <p15:clr>
            <a:srgbClr val="F26B43"/>
          </p15:clr>
        </p15:guide>
        <p15:guide id="6" pos="278">
          <p15:clr>
            <a:srgbClr val="F26B43"/>
          </p15:clr>
        </p15:guide>
        <p15:guide id="7" orient="horz" pos="799">
          <p15:clr>
            <a:srgbClr val="F26B43"/>
          </p15:clr>
        </p15:guide>
        <p15:guide id="8" orient="horz" pos="408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5018" y="332076"/>
            <a:ext cx="10027707" cy="776139"/>
          </a:xfrm>
          <a:prstGeom prst="rect">
            <a:avLst/>
          </a:prstGeom>
        </p:spPr>
        <p:txBody>
          <a:bodyPr vert="horz" lIns="0" tIns="0" rIns="130101" bIns="0" rtlCol="0" anchor="t" anchorCtr="0">
            <a:noAutofit/>
          </a:bodyPr>
          <a:lstStyle/>
          <a:p>
            <a:r>
              <a:rPr lang="en-US" dirty="0"/>
              <a:t>CONTENT TITLE</a:t>
            </a:r>
          </a:p>
        </p:txBody>
      </p:sp>
      <p:sp>
        <p:nvSpPr>
          <p:cNvPr id="3" name="Text Placeholder 2"/>
          <p:cNvSpPr>
            <a:spLocks noGrp="1"/>
          </p:cNvSpPr>
          <p:nvPr>
            <p:ph type="body" idx="1"/>
          </p:nvPr>
        </p:nvSpPr>
        <p:spPr>
          <a:xfrm>
            <a:off x="345018" y="1764072"/>
            <a:ext cx="11491383" cy="429382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521280" y="6410856"/>
            <a:ext cx="334195" cy="138499"/>
          </a:xfrm>
          <a:prstGeom prst="rect">
            <a:avLst/>
          </a:prstGeom>
        </p:spPr>
        <p:txBody>
          <a:bodyPr vert="horz" lIns="0" tIns="0" rIns="0" bIns="0" rtlCol="0" anchor="ctr" anchorCtr="0">
            <a:spAutoFit/>
          </a:bodyPr>
          <a:lstStyle>
            <a:lvl1pPr algn="r">
              <a:defRPr sz="900" b="1" i="0">
                <a:solidFill>
                  <a:schemeClr val="tx2"/>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D558541-60C9-42A2-8392-FF12533A6B7A}" type="slidenum">
              <a:rPr kumimoji="0" lang="en-US" sz="900" b="1" i="0" u="none" strike="noStrike" kern="1200" cap="none" spc="0" normalizeH="0" baseline="0" noProof="0" smtClean="0">
                <a:ln>
                  <a:noFill/>
                </a:ln>
                <a:solidFill>
                  <a:srgbClr val="919191"/>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1" i="0" u="none" strike="noStrike" kern="1200" cap="none" spc="0" normalizeH="0" baseline="0" noProof="0" dirty="0">
              <a:ln>
                <a:noFill/>
              </a:ln>
              <a:solidFill>
                <a:srgbClr val="919191"/>
              </a:solidFill>
              <a:effectLst/>
              <a:uLnTx/>
              <a:uFillTx/>
              <a:latin typeface="Arial" panose="020B0604020202020204"/>
              <a:ea typeface="+mn-ea"/>
              <a:cs typeface="+mn-cs"/>
            </a:endParaRPr>
          </a:p>
        </p:txBody>
      </p:sp>
      <p:sp>
        <p:nvSpPr>
          <p:cNvPr id="8" name="TextBox 3"/>
          <p:cNvSpPr txBox="1"/>
          <p:nvPr userDrawn="1"/>
        </p:nvSpPr>
        <p:spPr>
          <a:xfrm>
            <a:off x="8963706" y="6410856"/>
            <a:ext cx="2728956" cy="138499"/>
          </a:xfrm>
          <a:prstGeom prst="rect">
            <a:avLst/>
          </a:prstGeom>
        </p:spPr>
        <p:txBody>
          <a:bodyPr vert="horz" wrap="square" lIns="0" tIns="0" rIns="0" bIns="0" rtlCol="0" anchor="ctr">
            <a:spAutoFit/>
          </a:bodyPr>
          <a:lstStyle>
            <a:defPPr>
              <a:defRPr lang="en-US"/>
            </a:defPPr>
            <a:lvl1pPr marL="0" algn="l" defTabSz="815350" rtl="0" eaLnBrk="1" latinLnBrk="0" hangingPunct="1">
              <a:defRPr sz="1630" kern="1200">
                <a:solidFill>
                  <a:schemeClr val="tx1"/>
                </a:solidFill>
                <a:latin typeface="+mn-lt"/>
                <a:ea typeface="+mn-ea"/>
                <a:cs typeface="+mn-cs"/>
              </a:defRPr>
            </a:lvl1pPr>
            <a:lvl2pPr marL="407674" algn="l" defTabSz="815350" rtl="0" eaLnBrk="1" latinLnBrk="0" hangingPunct="1">
              <a:defRPr sz="1630" kern="1200">
                <a:solidFill>
                  <a:schemeClr val="tx1"/>
                </a:solidFill>
                <a:latin typeface="+mn-lt"/>
                <a:ea typeface="+mn-ea"/>
                <a:cs typeface="+mn-cs"/>
              </a:defRPr>
            </a:lvl2pPr>
            <a:lvl3pPr marL="815350" algn="l" defTabSz="815350" rtl="0" eaLnBrk="1" latinLnBrk="0" hangingPunct="1">
              <a:defRPr sz="1630" kern="1200">
                <a:solidFill>
                  <a:schemeClr val="tx1"/>
                </a:solidFill>
                <a:latin typeface="+mn-lt"/>
                <a:ea typeface="+mn-ea"/>
                <a:cs typeface="+mn-cs"/>
              </a:defRPr>
            </a:lvl3pPr>
            <a:lvl4pPr marL="1223023" algn="l" defTabSz="815350" rtl="0" eaLnBrk="1" latinLnBrk="0" hangingPunct="1">
              <a:defRPr sz="1630" kern="1200">
                <a:solidFill>
                  <a:schemeClr val="tx1"/>
                </a:solidFill>
                <a:latin typeface="+mn-lt"/>
                <a:ea typeface="+mn-ea"/>
                <a:cs typeface="+mn-cs"/>
              </a:defRPr>
            </a:lvl4pPr>
            <a:lvl5pPr marL="1630697" algn="l" defTabSz="815350" rtl="0" eaLnBrk="1" latinLnBrk="0" hangingPunct="1">
              <a:defRPr sz="1630" kern="1200">
                <a:solidFill>
                  <a:schemeClr val="tx1"/>
                </a:solidFill>
                <a:latin typeface="+mn-lt"/>
                <a:ea typeface="+mn-ea"/>
                <a:cs typeface="+mn-cs"/>
              </a:defRPr>
            </a:lvl5pPr>
            <a:lvl6pPr marL="2038372" algn="l" defTabSz="815350" rtl="0" eaLnBrk="1" latinLnBrk="0" hangingPunct="1">
              <a:defRPr sz="1630" kern="1200">
                <a:solidFill>
                  <a:schemeClr val="tx1"/>
                </a:solidFill>
                <a:latin typeface="+mn-lt"/>
                <a:ea typeface="+mn-ea"/>
                <a:cs typeface="+mn-cs"/>
              </a:defRPr>
            </a:lvl6pPr>
            <a:lvl7pPr marL="2446046" algn="l" defTabSz="815350" rtl="0" eaLnBrk="1" latinLnBrk="0" hangingPunct="1">
              <a:defRPr sz="1630" kern="1200">
                <a:solidFill>
                  <a:schemeClr val="tx1"/>
                </a:solidFill>
                <a:latin typeface="+mn-lt"/>
                <a:ea typeface="+mn-ea"/>
                <a:cs typeface="+mn-cs"/>
              </a:defRPr>
            </a:lvl7pPr>
            <a:lvl8pPr marL="2853719" algn="l" defTabSz="815350" rtl="0" eaLnBrk="1" latinLnBrk="0" hangingPunct="1">
              <a:defRPr sz="1630" kern="1200">
                <a:solidFill>
                  <a:schemeClr val="tx1"/>
                </a:solidFill>
                <a:latin typeface="+mn-lt"/>
                <a:ea typeface="+mn-ea"/>
                <a:cs typeface="+mn-cs"/>
              </a:defRPr>
            </a:lvl8pPr>
            <a:lvl9pPr marL="3261394" algn="l" defTabSz="815350" rtl="0" eaLnBrk="1" latinLnBrk="0" hangingPunct="1">
              <a:defRPr sz="1630" kern="1200">
                <a:solidFill>
                  <a:schemeClr val="tx1"/>
                </a:solidFill>
                <a:latin typeface="+mn-lt"/>
                <a:ea typeface="+mn-ea"/>
                <a:cs typeface="+mn-cs"/>
              </a:defRPr>
            </a:lvl9pPr>
          </a:lstStyle>
          <a:p>
            <a:pPr marL="0" marR="0" lvl="0" indent="0" algn="ctr" defTabSz="108710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919191"/>
                </a:solidFill>
                <a:effectLst/>
                <a:uLnTx/>
                <a:uFillTx/>
                <a:latin typeface="Arial" panose="020B0604020202020204"/>
                <a:ea typeface="+mn-ea"/>
                <a:cs typeface="+mn-cs"/>
              </a:rPr>
              <a:t>Copyright © 2017 Accenture.  All rights reserved. </a:t>
            </a:r>
            <a:endParaRPr kumimoji="0" lang="en-AU" sz="1000" b="0" i="0" u="none" strike="noStrike" kern="1200" cap="none" spc="0" normalizeH="0" baseline="0" noProof="0" dirty="0">
              <a:ln>
                <a:noFill/>
              </a:ln>
              <a:solidFill>
                <a:srgbClr val="919191"/>
              </a:solidFill>
              <a:effectLst/>
              <a:uLnTx/>
              <a:uFillTx/>
              <a:latin typeface="Arial" panose="020B0604020202020204"/>
              <a:ea typeface="+mn-ea"/>
              <a:cs typeface="+mn-cs"/>
            </a:endParaRPr>
          </a:p>
        </p:txBody>
      </p:sp>
    </p:spTree>
    <p:extLst>
      <p:ext uri="{BB962C8B-B14F-4D97-AF65-F5344CB8AC3E}">
        <p14:creationId xmlns:p14="http://schemas.microsoft.com/office/powerpoint/2010/main" val="1999088671"/>
      </p:ext>
    </p:extLst>
  </p:cSld>
  <p:clrMap bg1="lt1" tx1="dk1" bg2="lt2" tx2="dk2" accent1="accent1" accent2="accent2" accent3="accent3" accent4="accent4" accent5="accent5" accent6="accent6" hlink="hlink" folHlink="folHlink"/>
  <p:sldLayoutIdLst>
    <p:sldLayoutId id="2147483694" r:id="rId1"/>
  </p:sldLayoutIdLst>
  <p:hf hdr="0" ftr="0" dt="0"/>
  <p:txStyles>
    <p:titleStyle>
      <a:lvl1pPr algn="l" defTabSz="1734634" rtl="0" eaLnBrk="1" latinLnBrk="0" hangingPunct="1">
        <a:lnSpc>
          <a:spcPct val="80000"/>
        </a:lnSpc>
        <a:spcBef>
          <a:spcPct val="0"/>
        </a:spcBef>
        <a:buNone/>
        <a:defRPr sz="3200" b="0" i="0" kern="1200" cap="all" spc="-133" baseline="0">
          <a:solidFill>
            <a:schemeClr val="accent1"/>
          </a:solidFill>
          <a:latin typeface="Arial Black" charset="0"/>
          <a:ea typeface="Arial Black" charset="0"/>
          <a:cs typeface="Arial Black" charset="0"/>
        </a:defRPr>
      </a:lvl1pPr>
    </p:titleStyle>
    <p:bodyStyle>
      <a:lvl1pPr marL="0" indent="0" algn="l" defTabSz="1734634" rtl="0" eaLnBrk="1" latinLnBrk="0" hangingPunct="1">
        <a:lnSpc>
          <a:spcPct val="90000"/>
        </a:lnSpc>
        <a:spcBef>
          <a:spcPts val="800"/>
        </a:spcBef>
        <a:buFont typeface="Arial" charset="0"/>
        <a:buNone/>
        <a:defRPr sz="1800" b="1" i="0" kern="1200" cap="none" baseline="0">
          <a:solidFill>
            <a:schemeClr val="tx1"/>
          </a:solidFill>
          <a:latin typeface="+mn-lt"/>
          <a:ea typeface="Arial Black" charset="0"/>
          <a:cs typeface="Arial Black" charset="0"/>
        </a:defRPr>
      </a:lvl1pPr>
      <a:lvl2pPr marL="182875" indent="-182875" algn="l" defTabSz="1734634" rtl="0" eaLnBrk="1" latinLnBrk="0" hangingPunct="1">
        <a:lnSpc>
          <a:spcPct val="90000"/>
        </a:lnSpc>
        <a:spcBef>
          <a:spcPts val="800"/>
        </a:spcBef>
        <a:buFont typeface="Arial" charset="0"/>
        <a:buChar char="•"/>
        <a:defRPr sz="1800" b="1" i="0" kern="1200" cap="none" baseline="0">
          <a:solidFill>
            <a:schemeClr val="tx1"/>
          </a:solidFill>
          <a:latin typeface="+mn-lt"/>
          <a:ea typeface="Arial Black" charset="0"/>
          <a:cs typeface="Arial Black" charset="0"/>
        </a:defRPr>
      </a:lvl2pPr>
      <a:lvl3pPr marL="365751" indent="-182875" algn="l" defTabSz="1734634" rtl="0" eaLnBrk="1" latinLnBrk="0" hangingPunct="1">
        <a:lnSpc>
          <a:spcPct val="90000"/>
        </a:lnSpc>
        <a:spcBef>
          <a:spcPts val="800"/>
        </a:spcBef>
        <a:buFont typeface="Arial" charset="0"/>
        <a:buChar char="•"/>
        <a:defRPr sz="1800" b="1" i="0" kern="1200" cap="none" baseline="0">
          <a:solidFill>
            <a:schemeClr val="tx1"/>
          </a:solidFill>
          <a:latin typeface="+mn-lt"/>
          <a:ea typeface="Arial Black" charset="0"/>
          <a:cs typeface="Arial Black" charset="0"/>
        </a:defRPr>
      </a:lvl3pPr>
      <a:lvl4pPr marL="0" indent="0" algn="l" defTabSz="1734634" rtl="0" eaLnBrk="1" latinLnBrk="0" hangingPunct="1">
        <a:lnSpc>
          <a:spcPct val="90000"/>
        </a:lnSpc>
        <a:spcBef>
          <a:spcPts val="800"/>
        </a:spcBef>
        <a:buFont typeface="Arial" charset="0"/>
        <a:buNone/>
        <a:defRPr sz="1800" b="0" i="0" kern="1200" cap="none" baseline="0">
          <a:solidFill>
            <a:schemeClr val="bg2"/>
          </a:solidFill>
          <a:latin typeface="+mn-lt"/>
          <a:ea typeface="Arial Black" charset="0"/>
          <a:cs typeface="Arial Black" charset="0"/>
        </a:defRPr>
      </a:lvl4pPr>
      <a:lvl5pPr marL="182875" indent="-182875" algn="l" defTabSz="1734634" rtl="0" eaLnBrk="1" latinLnBrk="0" hangingPunct="1">
        <a:lnSpc>
          <a:spcPct val="90000"/>
        </a:lnSpc>
        <a:spcBef>
          <a:spcPts val="800"/>
        </a:spcBef>
        <a:buFont typeface="Arial" charset="0"/>
        <a:buChar char="•"/>
        <a:defRPr sz="1800" b="0" i="0" kern="1200" cap="none" baseline="0">
          <a:solidFill>
            <a:schemeClr val="bg2"/>
          </a:solidFill>
          <a:latin typeface="+mn-lt"/>
          <a:ea typeface="Arial Black" charset="0"/>
          <a:cs typeface="Arial Black" charset="0"/>
        </a:defRPr>
      </a:lvl5pPr>
      <a:lvl6pPr marL="365751" indent="-182875" algn="l" defTabSz="1734634" rtl="0" eaLnBrk="1" latinLnBrk="0" hangingPunct="1">
        <a:lnSpc>
          <a:spcPct val="90000"/>
        </a:lnSpc>
        <a:spcBef>
          <a:spcPts val="800"/>
        </a:spcBef>
        <a:buFont typeface="Arial" charset="0"/>
        <a:buChar char="•"/>
        <a:defRPr sz="2133" b="1" i="0" kern="1200" cap="none" baseline="0">
          <a:solidFill>
            <a:schemeClr val="tx2"/>
          </a:solidFill>
          <a:latin typeface="Arial Bold" charset="0"/>
          <a:ea typeface="Arial Bold" charset="0"/>
          <a:cs typeface="Arial Bold" charset="0"/>
        </a:defRPr>
      </a:lvl6pPr>
      <a:lvl7pPr marL="0" indent="0" algn="l" defTabSz="1734634" rtl="0" eaLnBrk="1" latinLnBrk="0" hangingPunct="1">
        <a:lnSpc>
          <a:spcPct val="90000"/>
        </a:lnSpc>
        <a:spcBef>
          <a:spcPts val="800"/>
        </a:spcBef>
        <a:buFont typeface="Arial" charset="0"/>
        <a:buNone/>
        <a:defRPr sz="1867" b="1" i="0" kern="1200" cap="none" baseline="0">
          <a:solidFill>
            <a:schemeClr val="tx1"/>
          </a:solidFill>
          <a:latin typeface="Arial Bold" charset="0"/>
          <a:ea typeface="Arial Bold" charset="0"/>
          <a:cs typeface="Arial Bold" charset="0"/>
        </a:defRPr>
      </a:lvl7pPr>
      <a:lvl8pPr marL="182875"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old" charset="0"/>
          <a:cs typeface="Arial Bold" charset="0"/>
        </a:defRPr>
      </a:lvl8pPr>
      <a:lvl9pPr marL="365751"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lack" charset="0"/>
          <a:cs typeface="Arial Black" charset="0"/>
        </a:defRPr>
      </a:lvl9pPr>
    </p:bodyStyle>
    <p:otherStyle>
      <a:defPPr>
        <a:defRPr lang="en-US"/>
      </a:defPPr>
      <a:lvl1pPr marL="0" algn="l" defTabSz="1734634" rtl="0" eaLnBrk="1" latinLnBrk="0" hangingPunct="1">
        <a:defRPr sz="3467" kern="1200">
          <a:solidFill>
            <a:schemeClr val="tx1"/>
          </a:solidFill>
          <a:latin typeface="+mn-lt"/>
          <a:ea typeface="+mn-ea"/>
          <a:cs typeface="+mn-cs"/>
        </a:defRPr>
      </a:lvl1pPr>
      <a:lvl2pPr marL="867317" algn="l" defTabSz="1734634" rtl="0" eaLnBrk="1" latinLnBrk="0" hangingPunct="1">
        <a:defRPr sz="3467" kern="1200">
          <a:solidFill>
            <a:schemeClr val="tx1"/>
          </a:solidFill>
          <a:latin typeface="+mn-lt"/>
          <a:ea typeface="+mn-ea"/>
          <a:cs typeface="+mn-cs"/>
        </a:defRPr>
      </a:lvl2pPr>
      <a:lvl3pPr marL="1734634" algn="l" defTabSz="1734634" rtl="0" eaLnBrk="1" latinLnBrk="0" hangingPunct="1">
        <a:defRPr sz="3467" kern="1200">
          <a:solidFill>
            <a:schemeClr val="tx1"/>
          </a:solidFill>
          <a:latin typeface="+mn-lt"/>
          <a:ea typeface="+mn-ea"/>
          <a:cs typeface="+mn-cs"/>
        </a:defRPr>
      </a:lvl3pPr>
      <a:lvl4pPr marL="2601951" algn="l" defTabSz="1734634" rtl="0" eaLnBrk="1" latinLnBrk="0" hangingPunct="1">
        <a:defRPr sz="3467" kern="1200">
          <a:solidFill>
            <a:schemeClr val="tx1"/>
          </a:solidFill>
          <a:latin typeface="+mn-lt"/>
          <a:ea typeface="+mn-ea"/>
          <a:cs typeface="+mn-cs"/>
        </a:defRPr>
      </a:lvl4pPr>
      <a:lvl5pPr marL="3469269" algn="l" defTabSz="1734634" rtl="0" eaLnBrk="1" latinLnBrk="0" hangingPunct="1">
        <a:defRPr sz="3467" kern="1200">
          <a:solidFill>
            <a:schemeClr val="tx1"/>
          </a:solidFill>
          <a:latin typeface="+mn-lt"/>
          <a:ea typeface="+mn-ea"/>
          <a:cs typeface="+mn-cs"/>
        </a:defRPr>
      </a:lvl5pPr>
      <a:lvl6pPr marL="4336586" algn="l" defTabSz="1734634" rtl="0" eaLnBrk="1" latinLnBrk="0" hangingPunct="1">
        <a:defRPr sz="3467" kern="1200">
          <a:solidFill>
            <a:schemeClr val="tx1"/>
          </a:solidFill>
          <a:latin typeface="+mn-lt"/>
          <a:ea typeface="+mn-ea"/>
          <a:cs typeface="+mn-cs"/>
        </a:defRPr>
      </a:lvl6pPr>
      <a:lvl7pPr marL="5203903" algn="l" defTabSz="1734634" rtl="0" eaLnBrk="1" latinLnBrk="0" hangingPunct="1">
        <a:defRPr sz="3467" kern="1200">
          <a:solidFill>
            <a:schemeClr val="tx1"/>
          </a:solidFill>
          <a:latin typeface="+mn-lt"/>
          <a:ea typeface="+mn-ea"/>
          <a:cs typeface="+mn-cs"/>
        </a:defRPr>
      </a:lvl7pPr>
      <a:lvl8pPr marL="6071220" algn="l" defTabSz="1734634" rtl="0" eaLnBrk="1" latinLnBrk="0" hangingPunct="1">
        <a:defRPr sz="3467" kern="1200">
          <a:solidFill>
            <a:schemeClr val="tx1"/>
          </a:solidFill>
          <a:latin typeface="+mn-lt"/>
          <a:ea typeface="+mn-ea"/>
          <a:cs typeface="+mn-cs"/>
        </a:defRPr>
      </a:lvl8pPr>
      <a:lvl9pPr marL="6938537" algn="l" defTabSz="1734634" rtl="0" eaLnBrk="1" latinLnBrk="0" hangingPunct="1">
        <a:defRPr sz="346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5">
          <p15:clr>
            <a:srgbClr val="F26B43"/>
          </p15:clr>
        </p15:guide>
        <p15:guide id="2" pos="1152">
          <p15:clr>
            <a:srgbClr val="F26B43"/>
          </p15:clr>
        </p15:guide>
        <p15:guide id="3" pos="211">
          <p15:clr>
            <a:srgbClr val="F26B43"/>
          </p15:clr>
        </p15:guide>
        <p15:guide id="5" orient="horz" pos="2610">
          <p15:clr>
            <a:srgbClr val="F26B43"/>
          </p15:clr>
        </p15:guide>
        <p15:guide id="7" orient="horz" pos="204">
          <p15:clr>
            <a:srgbClr val="F26B43"/>
          </p15:clr>
        </p15:guide>
        <p15:guide id="8" orient="horz" pos="3816">
          <p15:clr>
            <a:srgbClr val="F26B43"/>
          </p15:clr>
        </p15:guide>
        <p15:guide id="9" orient="horz" pos="1111">
          <p15:clr>
            <a:srgbClr val="F26B43"/>
          </p15:clr>
        </p15:guide>
        <p15:guide id="11" pos="7468">
          <p15:clr>
            <a:srgbClr val="F26B43"/>
          </p15:clr>
        </p15:guide>
        <p15:guide id="12" pos="1872">
          <p15:clr>
            <a:srgbClr val="F26B43"/>
          </p15:clr>
        </p15:guide>
        <p15:guide id="13" pos="4884">
          <p15:clr>
            <a:srgbClr val="F26B43"/>
          </p15:clr>
        </p15:guide>
        <p15:guide id="14" pos="5604">
          <p15:clr>
            <a:srgbClr val="F26B43"/>
          </p15:clr>
        </p15:guide>
        <p15:guide id="15" pos="2088">
          <p15:clr>
            <a:srgbClr val="F26B43"/>
          </p15:clr>
        </p15:guide>
        <p15:guide id="16" pos="3954">
          <p15:clr>
            <a:srgbClr val="F26B43"/>
          </p15:clr>
        </p15:guide>
        <p15:guide id="17" pos="6534">
          <p15:clr>
            <a:srgbClr val="F26B43"/>
          </p15:clr>
        </p15:guide>
        <p15:guide id="18" pos="930">
          <p15:clr>
            <a:srgbClr val="F26B43"/>
          </p15:clr>
        </p15:guide>
        <p15:guide id="19" pos="2802">
          <p15:clr>
            <a:srgbClr val="F26B43"/>
          </p15:clr>
        </p15:guide>
        <p15:guide id="20" pos="3024">
          <p15:clr>
            <a:srgbClr val="F26B43"/>
          </p15:clr>
        </p15:guide>
        <p15:guide id="21" pos="3738">
          <p15:clr>
            <a:srgbClr val="F26B43"/>
          </p15:clr>
        </p15:guide>
        <p15:guide id="22" pos="4668">
          <p15:clr>
            <a:srgbClr val="F26B43"/>
          </p15:clr>
        </p15:guide>
        <p15:guide id="23" pos="5820">
          <p15:clr>
            <a:srgbClr val="F26B43"/>
          </p15:clr>
        </p15:guide>
        <p15:guide id="24" pos="6750">
          <p15:clr>
            <a:srgbClr val="F26B43"/>
          </p15:clr>
        </p15:guide>
        <p15:guide id="25" orient="horz" pos="1410">
          <p15:clr>
            <a:srgbClr val="F26B43"/>
          </p15:clr>
        </p15:guide>
        <p15:guide id="26" orient="horz" pos="411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mailto:Jeffrey.s.s.Hammond@accenture.com" TargetMode="External"/><Relationship Id="rId2" Type="http://schemas.openxmlformats.org/officeDocument/2006/relationships/hyperlink" Target="https://aws.amazon.com/training/course-descriptions/cloud-practitioner-essentials/" TargetMode="External"/><Relationship Id="rId1" Type="http://schemas.openxmlformats.org/officeDocument/2006/relationships/slideLayout" Target="../slideLayouts/slideLayout2.xml"/><Relationship Id="rId4" Type="http://schemas.openxmlformats.org/officeDocument/2006/relationships/hyperlink" Target="mailto:jeff.Hammond@accenture.co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8" Type="http://schemas.openxmlformats.org/officeDocument/2006/relationships/hyperlink" Target="https://mylearning.accenture.com/Atlas/home.aspx?url=#/activityDetailsqmqmactivityID%3D1473326%26activitySource%3DLMS" TargetMode="External"/><Relationship Id="rId3" Type="http://schemas.openxmlformats.org/officeDocument/2006/relationships/hyperlink" Target="https://ts.accenture.com/sites/AWSCollaboration/training/go/certification/myl-solution-architect-associate.html" TargetMode="External"/><Relationship Id="rId7" Type="http://schemas.openxmlformats.org/officeDocument/2006/relationships/hyperlink" Target="https://mylearning.accenture.com/Atlas/home.aspx?url=#/activityDetailsqmqmactivityID%3D1473325%26activitySource%3DLMS" TargetMode="External"/><Relationship Id="rId2" Type="http://schemas.openxmlformats.org/officeDocument/2006/relationships/hyperlink" Target="https://mylearning.accenture.com/Atlas/home.aspx?url=#/activityDetailsqmqmactivityID%3D1473324%26activitySource%3DLMS" TargetMode="External"/><Relationship Id="rId1" Type="http://schemas.openxmlformats.org/officeDocument/2006/relationships/slideLayout" Target="../slideLayouts/slideLayout2.xml"/><Relationship Id="rId6" Type="http://schemas.openxmlformats.org/officeDocument/2006/relationships/hyperlink" Target="https://ts.accenture.com/sites/AWSCollaboration/training/go/certification/myl-solution-architect-professional.html" TargetMode="External"/><Relationship Id="rId5" Type="http://schemas.openxmlformats.org/officeDocument/2006/relationships/hyperlink" Target="https://ts.accenture.com/sites/AWSCollaboration/training/go/certification/myl-sysops-admin-associate.html" TargetMode="External"/><Relationship Id="rId10" Type="http://schemas.openxmlformats.org/officeDocument/2006/relationships/hyperlink" Target="https://support.accenture.com/applications/myTimeandExpenses/Lists/Training/Local%20TE%20Functional%20team%20contact.pdf" TargetMode="External"/><Relationship Id="rId4" Type="http://schemas.openxmlformats.org/officeDocument/2006/relationships/hyperlink" Target="https://ts.accenture.com/sites/AWSCollaboration/training/go/certification/myl-developer-associate.html" TargetMode="External"/><Relationship Id="rId9" Type="http://schemas.openxmlformats.org/officeDocument/2006/relationships/hyperlink" Target="https://mylearning.accenture.com/Atlas/home.aspx?url=#/activityDetailsqmqmactivityID%3D1517984%26activitySource%3DLMS"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aws.amazon.com/certification/"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hyperlink" Target="https://mycertification.accenture.com/"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hyperlink" Target="mailto:neelima.vaid@accenture.com?subject=AWS%20Training%20Question" TargetMode="External"/><Relationship Id="rId2" Type="http://schemas.openxmlformats.org/officeDocument/2006/relationships/hyperlink" Target="mailto:aws.training@accenture.com?subject=AWS%20Training%20Question" TargetMode="External"/><Relationship Id="rId1" Type="http://schemas.openxmlformats.org/officeDocument/2006/relationships/slideLayout" Target="../slideLayouts/slideLayout2.xml"/><Relationship Id="rId6" Type="http://schemas.openxmlformats.org/officeDocument/2006/relationships/hyperlink" Target="mailto:pinkie.mpetwane@accenture.com" TargetMode="External"/><Relationship Id="rId5" Type="http://schemas.openxmlformats.org/officeDocument/2006/relationships/hyperlink" Target="mailto:jeffrey.s.s.hammond@accenture.com?subject=AWS%20Training%20Question" TargetMode="External"/><Relationship Id="rId4" Type="http://schemas.openxmlformats.org/officeDocument/2006/relationships/hyperlink" Target="mailto:jeff.hammond@accenture.com?subject=AWS%20Training%20Questio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8" Type="http://schemas.openxmlformats.org/officeDocument/2006/relationships/hyperlink" Target="https://aws.amazon.com/certification/certified-advanced-networking-specialty/" TargetMode="External"/><Relationship Id="rId3" Type="http://schemas.openxmlformats.org/officeDocument/2006/relationships/hyperlink" Target="https://aws.amazon.com/certification/certified-solutions-architect-associate/" TargetMode="External"/><Relationship Id="rId7" Type="http://schemas.openxmlformats.org/officeDocument/2006/relationships/image" Target="../media/image17.png"/><Relationship Id="rId2" Type="http://schemas.openxmlformats.org/officeDocument/2006/relationships/hyperlink" Target="https://aws.amazon.com/certification/certified-cloud-practitioner/" TargetMode="External"/><Relationship Id="rId1" Type="http://schemas.openxmlformats.org/officeDocument/2006/relationships/slideLayout" Target="../slideLayouts/slideLayout2.xml"/><Relationship Id="rId6" Type="http://schemas.openxmlformats.org/officeDocument/2006/relationships/hyperlink" Target="https://aws.amazon.com/certification/certified-big-data-specialty/" TargetMode="External"/><Relationship Id="rId11" Type="http://schemas.openxmlformats.org/officeDocument/2006/relationships/hyperlink" Target="https://aws.amazon.com/certification/recertification/" TargetMode="External"/><Relationship Id="rId5" Type="http://schemas.openxmlformats.org/officeDocument/2006/relationships/hyperlink" Target="https://aws.amazon.com/certification/certified-developer-associate/" TargetMode="External"/><Relationship Id="rId10" Type="http://schemas.openxmlformats.org/officeDocument/2006/relationships/hyperlink" Target="https://aws.amazon.com/certification/certified-devops-engineer-professional/" TargetMode="External"/><Relationship Id="rId4" Type="http://schemas.openxmlformats.org/officeDocument/2006/relationships/hyperlink" Target="https://aws.amazon.com/certification/certified-sysops-admin-associate/" TargetMode="External"/><Relationship Id="rId9" Type="http://schemas.openxmlformats.org/officeDocument/2006/relationships/hyperlink" Target="https://aws.amazon.com/certification/certified-solutions-architect-professiona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hyperlink" Target="https://aws.amazon.com/whitepaper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qwiklabs.com/?locale=en"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mylearning.accenture.com/Atlas/home.aspx?url=#/activityDetailsqmqmactivityID%3D1568589%26activitySource%3DLMS" TargetMode="External"/><Relationship Id="rId2" Type="http://schemas.openxmlformats.org/officeDocument/2006/relationships/hyperlink" Target="https://mylearning.accenture.com/myl-ui/learner/activityDetails?activityID=1515165&amp;source=myLearning"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20 FEBRUARY 2019</a:t>
            </a:r>
          </a:p>
        </p:txBody>
      </p:sp>
      <p:sp>
        <p:nvSpPr>
          <p:cNvPr id="3" name="Title 1"/>
          <p:cNvSpPr>
            <a:spLocks noGrp="1"/>
          </p:cNvSpPr>
          <p:nvPr>
            <p:ph type="title"/>
          </p:nvPr>
        </p:nvSpPr>
        <p:spPr/>
        <p:txBody>
          <a:bodyPr/>
          <a:lstStyle/>
          <a:p>
            <a:r>
              <a:rPr lang="en-AU" b="1" dirty="0"/>
              <a:t>Amazon Web Services</a:t>
            </a:r>
            <a:br>
              <a:rPr lang="en-AU" b="1" dirty="0"/>
            </a:br>
            <a:r>
              <a:rPr lang="en-AU" sz="2400" dirty="0"/>
              <a:t>Certification Guide</a:t>
            </a:r>
          </a:p>
        </p:txBody>
      </p:sp>
      <p:sp>
        <p:nvSpPr>
          <p:cNvPr id="5" name="Text Placeholder 4"/>
          <p:cNvSpPr>
            <a:spLocks noGrp="1"/>
          </p:cNvSpPr>
          <p:nvPr>
            <p:ph type="body" sz="quarter" idx="13"/>
          </p:nvPr>
        </p:nvSpPr>
        <p:spPr/>
        <p:txBody>
          <a:bodyPr/>
          <a:lstStyle/>
          <a:p>
            <a:r>
              <a:rPr lang="en-US" dirty="0"/>
              <a:t>2019</a:t>
            </a:r>
          </a:p>
        </p:txBody>
      </p:sp>
    </p:spTree>
    <p:extLst>
      <p:ext uri="{BB962C8B-B14F-4D97-AF65-F5344CB8AC3E}">
        <p14:creationId xmlns:p14="http://schemas.microsoft.com/office/powerpoint/2010/main" val="16968542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a:xfrm>
            <a:off x="479536" y="1316736"/>
            <a:ext cx="11261361" cy="5130580"/>
          </a:xfrm>
          <a:prstGeom prst="rect">
            <a:avLst/>
          </a:prstGeom>
        </p:spPr>
        <p:txBody>
          <a:bodyPr>
            <a:noAutofit/>
          </a:bodyPr>
          <a:lstStyle/>
          <a:p>
            <a:pPr marL="0" indent="0">
              <a:buNone/>
            </a:pPr>
            <a:r>
              <a:rPr lang="en-US" sz="1100" dirty="0"/>
              <a:t>Exam vouchers take several forms:</a:t>
            </a:r>
          </a:p>
          <a:p>
            <a:pPr marL="728663" lvl="1" indent="-385763">
              <a:spcBef>
                <a:spcPts val="0"/>
              </a:spcBef>
              <a:buFont typeface="+mj-lt"/>
              <a:buAutoNum type="arabicPeriod"/>
            </a:pPr>
            <a:r>
              <a:rPr lang="en-US" sz="1050" dirty="0"/>
              <a:t>For Cloud Practitioner and Specialty exams, AABG provides final exam vouchers only</a:t>
            </a:r>
          </a:p>
          <a:p>
            <a:pPr marL="728663" lvl="1" indent="-385763">
              <a:spcBef>
                <a:spcPts val="0"/>
              </a:spcBef>
              <a:buFont typeface="+mj-lt"/>
              <a:buAutoNum type="arabicPeriod"/>
            </a:pPr>
            <a:r>
              <a:rPr lang="en-US" sz="1050" dirty="0"/>
              <a:t>For Associate and Professional exams, AABG provides practice and final exam vouchers.</a:t>
            </a:r>
          </a:p>
          <a:p>
            <a:pPr marL="728663" lvl="1" indent="-385763">
              <a:spcBef>
                <a:spcPts val="0"/>
              </a:spcBef>
              <a:buFont typeface="+mj-lt"/>
              <a:buAutoNum type="arabicPeriod"/>
            </a:pPr>
            <a:r>
              <a:rPr lang="en-US" sz="1050" dirty="0"/>
              <a:t>For </a:t>
            </a:r>
            <a:r>
              <a:rPr lang="en-US" sz="1050" dirty="0" err="1"/>
              <a:t>recertifications</a:t>
            </a:r>
            <a:r>
              <a:rPr lang="en-US" sz="1050" dirty="0"/>
              <a:t>, AABG may provide recertification exam vouchers. </a:t>
            </a:r>
          </a:p>
          <a:p>
            <a:pPr marL="0" indent="0">
              <a:buNone/>
            </a:pPr>
            <a:r>
              <a:rPr lang="en-US" sz="1100" dirty="0"/>
              <a:t>Pre-requisite(s)</a:t>
            </a:r>
          </a:p>
          <a:p>
            <a:pPr lvl="1">
              <a:spcBef>
                <a:spcPts val="0"/>
              </a:spcBef>
            </a:pPr>
            <a:r>
              <a:rPr lang="en-US" sz="1100" dirty="0"/>
              <a:t>For Cloud Practitioner exams, you must have completed the </a:t>
            </a:r>
            <a:r>
              <a:rPr lang="en-US" sz="1000" dirty="0">
                <a:hlinkClick r:id="rId2"/>
              </a:rPr>
              <a:t>AWS Cloud Practitioner Essentials</a:t>
            </a:r>
            <a:r>
              <a:rPr lang="en-US" sz="1000" dirty="0"/>
              <a:t> self study course. Submit a copy of your completion certificate when requesting vouchers.</a:t>
            </a:r>
          </a:p>
          <a:p>
            <a:pPr lvl="1">
              <a:spcBef>
                <a:spcPts val="0"/>
              </a:spcBef>
            </a:pPr>
            <a:r>
              <a:rPr lang="en-US" sz="1100" dirty="0"/>
              <a:t>For associate certification vouchers, you must first have attended a relevant training course in the prior 18 months (currently this includes Architecting for AWS, Developing on AWS, Big Data on AWS or </a:t>
            </a:r>
            <a:r>
              <a:rPr lang="en-US" sz="1100" dirty="0" err="1"/>
              <a:t>SysOps</a:t>
            </a:r>
            <a:r>
              <a:rPr lang="en-US" sz="1100" dirty="0"/>
              <a:t> Administration on AWS). In some cases, exception can be made for significant hands on experience or formal training completed through approved 3</a:t>
            </a:r>
            <a:r>
              <a:rPr lang="en-US" sz="1100" baseline="30000" dirty="0"/>
              <a:t>rd</a:t>
            </a:r>
            <a:r>
              <a:rPr lang="en-US" sz="1100" dirty="0"/>
              <a:t> party platforms.</a:t>
            </a:r>
          </a:p>
          <a:p>
            <a:pPr lvl="1">
              <a:spcBef>
                <a:spcPts val="0"/>
              </a:spcBef>
            </a:pPr>
            <a:r>
              <a:rPr lang="en-US" sz="1100" dirty="0"/>
              <a:t>If you are pursuing Professional or Specialty Certification, you must have already received an associate level certification.</a:t>
            </a:r>
          </a:p>
          <a:p>
            <a:pPr marL="0" indent="0">
              <a:buNone/>
            </a:pPr>
            <a:r>
              <a:rPr lang="en-US" sz="1100" dirty="0"/>
              <a:t>If you meet the pre-requisite(s), then the process for obtaining vouchers is as follows:</a:t>
            </a:r>
          </a:p>
          <a:p>
            <a:pPr marL="728663" lvl="1" indent="-385763">
              <a:spcBef>
                <a:spcPts val="0"/>
              </a:spcBef>
              <a:buFont typeface="+mj-lt"/>
              <a:buAutoNum type="arabicPeriod"/>
            </a:pPr>
            <a:r>
              <a:rPr lang="en-US" sz="1100" dirty="0"/>
              <a:t>When you are within 30 days of taking the final exam, send the following information to Jasmin Caballero (jasmin.c.caballero@accenture.com) with cc to: Jeff Hammond </a:t>
            </a:r>
            <a:r>
              <a:rPr lang="en-US" sz="1100" dirty="0">
                <a:hlinkClick r:id="rId3"/>
              </a:rPr>
              <a:t>Jeffrey.s.s.Hammond@accenture.com</a:t>
            </a:r>
            <a:endParaRPr lang="en-US" sz="1100" dirty="0"/>
          </a:p>
          <a:p>
            <a:pPr marL="1157288" lvl="3" indent="-128588">
              <a:spcBef>
                <a:spcPts val="0"/>
              </a:spcBef>
            </a:pPr>
            <a:r>
              <a:rPr lang="en-US" sz="1050" dirty="0"/>
              <a:t>Enterprise ID</a:t>
            </a:r>
          </a:p>
          <a:p>
            <a:pPr marL="1157288" lvl="3" indent="-128588">
              <a:spcBef>
                <a:spcPts val="0"/>
              </a:spcBef>
            </a:pPr>
            <a:r>
              <a:rPr lang="en-US" sz="1050" dirty="0"/>
              <a:t>Your Training Approver</a:t>
            </a:r>
          </a:p>
          <a:p>
            <a:pPr marL="1157288" lvl="3" indent="-128588">
              <a:spcBef>
                <a:spcPts val="0"/>
              </a:spcBef>
            </a:pPr>
            <a:r>
              <a:rPr lang="en-US" sz="1050" dirty="0"/>
              <a:t>The date by which you intend to complete certification</a:t>
            </a:r>
          </a:p>
          <a:p>
            <a:pPr marL="1157288" lvl="3" indent="-128588">
              <a:spcBef>
                <a:spcPts val="0"/>
              </a:spcBef>
            </a:pPr>
            <a:r>
              <a:rPr lang="en-US" sz="1050" dirty="0"/>
              <a:t>The type of certification you intend to pursue</a:t>
            </a:r>
          </a:p>
          <a:p>
            <a:pPr marL="1157288" lvl="3" indent="-128588">
              <a:spcBef>
                <a:spcPts val="0"/>
              </a:spcBef>
            </a:pPr>
            <a:r>
              <a:rPr lang="en-US" sz="1050" dirty="0"/>
              <a:t>Confirmation of the pre-requisite training and date you attended</a:t>
            </a:r>
          </a:p>
          <a:p>
            <a:pPr marL="1157288" lvl="3" indent="-128588">
              <a:spcBef>
                <a:spcPts val="0"/>
              </a:spcBef>
            </a:pPr>
            <a:r>
              <a:rPr lang="en-US" sz="1050" dirty="0"/>
              <a:t>If you are pursuing Professional or Specialty Certification Exam vouchers, submit the associate certification you possess and date obtained</a:t>
            </a:r>
          </a:p>
          <a:p>
            <a:pPr marL="728663" lvl="1" indent="-385763">
              <a:spcBef>
                <a:spcPts val="0"/>
              </a:spcBef>
              <a:buFont typeface="+mj-lt"/>
              <a:buAutoNum type="arabicPeriod"/>
            </a:pPr>
            <a:r>
              <a:rPr lang="en-US" sz="1100" b="1" dirty="0"/>
              <a:t>You will receive a practice exam voucher, which you must use within 10 days.</a:t>
            </a:r>
          </a:p>
          <a:p>
            <a:pPr marL="728663" lvl="1" indent="-385763">
              <a:spcBef>
                <a:spcPts val="0"/>
              </a:spcBef>
              <a:buFont typeface="+mj-lt"/>
              <a:buAutoNum type="arabicPeriod"/>
            </a:pPr>
            <a:r>
              <a:rPr lang="en-US" sz="1100" dirty="0"/>
              <a:t>Take and pass your practice exam</a:t>
            </a:r>
          </a:p>
          <a:p>
            <a:pPr marL="728663" lvl="1" indent="-385763">
              <a:spcBef>
                <a:spcPts val="0"/>
              </a:spcBef>
              <a:buFont typeface="+mj-lt"/>
              <a:buAutoNum type="arabicPeriod"/>
            </a:pPr>
            <a:r>
              <a:rPr lang="en-US" sz="1100" dirty="0"/>
              <a:t>Send confirmation of passing your practice exam to Jasmin Caballero (jasmin.c.caballero@accenture.com) with cc to: Jeff Hammond </a:t>
            </a:r>
            <a:r>
              <a:rPr lang="en-US" sz="1100" dirty="0">
                <a:hlinkClick r:id="rId3"/>
              </a:rPr>
              <a:t>Jeffrey.s.s.Hammond@accenture.com</a:t>
            </a:r>
            <a:endParaRPr lang="en-US" sz="1100" dirty="0"/>
          </a:p>
          <a:p>
            <a:pPr marL="728663" lvl="1" indent="-385763">
              <a:spcBef>
                <a:spcPts val="0"/>
              </a:spcBef>
              <a:buFont typeface="+mj-lt"/>
              <a:buAutoNum type="arabicPeriod"/>
            </a:pPr>
            <a:r>
              <a:rPr lang="en-US" sz="1100" dirty="0"/>
              <a:t>You will then receive a voucher for the relevant exam that you are taking, which you must use within 30 days.</a:t>
            </a:r>
          </a:p>
          <a:p>
            <a:pPr marL="728663" lvl="1" indent="-385763">
              <a:spcBef>
                <a:spcPts val="0"/>
              </a:spcBef>
              <a:buFont typeface="+mj-lt"/>
              <a:buAutoNum type="arabicPeriod"/>
            </a:pPr>
            <a:r>
              <a:rPr lang="en-US" sz="1100" dirty="0"/>
              <a:t>Schedule your exam using the voucher</a:t>
            </a:r>
          </a:p>
          <a:p>
            <a:pPr marL="728663" lvl="1" indent="-385763">
              <a:spcBef>
                <a:spcPts val="0"/>
              </a:spcBef>
              <a:buFont typeface="+mj-lt"/>
              <a:buAutoNum type="arabicPeriod"/>
            </a:pPr>
            <a:r>
              <a:rPr lang="en-US" sz="1100" dirty="0"/>
              <a:t>If you are unable to take the exam as scheduled, please reach out to Jasmin Caballero (jasmin.c.caballero@accenture.com) with cc to: Jeff Hammond </a:t>
            </a:r>
            <a:r>
              <a:rPr lang="en-US" sz="1100" dirty="0">
                <a:hlinkClick r:id="rId4"/>
              </a:rPr>
              <a:t>Jeffrey.s.s.Hammond@accenture.com</a:t>
            </a:r>
            <a:endParaRPr lang="en-US" sz="1100" dirty="0"/>
          </a:p>
          <a:p>
            <a:pPr marL="385763" indent="-385763">
              <a:spcBef>
                <a:spcPts val="0"/>
              </a:spcBef>
              <a:buFont typeface="+mj-lt"/>
              <a:buAutoNum type="arabicPeriod"/>
            </a:pPr>
            <a:endParaRPr lang="en-US" sz="600" dirty="0"/>
          </a:p>
          <a:p>
            <a:endParaRPr lang="en-US" sz="700" dirty="0"/>
          </a:p>
        </p:txBody>
      </p:sp>
      <p:sp>
        <p:nvSpPr>
          <p:cNvPr id="2" name="Title 1"/>
          <p:cNvSpPr>
            <a:spLocks noGrp="1"/>
          </p:cNvSpPr>
          <p:nvPr>
            <p:ph type="title"/>
          </p:nvPr>
        </p:nvSpPr>
        <p:spPr/>
        <p:txBody>
          <a:bodyPr/>
          <a:lstStyle/>
          <a:p>
            <a:r>
              <a:rPr lang="en-US" dirty="0"/>
              <a:t>How to access Exam Vouchers</a:t>
            </a:r>
          </a:p>
        </p:txBody>
      </p:sp>
    </p:spTree>
    <p:extLst>
      <p:ext uri="{BB962C8B-B14F-4D97-AF65-F5344CB8AC3E}">
        <p14:creationId xmlns:p14="http://schemas.microsoft.com/office/powerpoint/2010/main" val="1638908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Register for your Certification Exam</a:t>
            </a:r>
          </a:p>
        </p:txBody>
      </p:sp>
    </p:spTree>
    <p:extLst>
      <p:ext uri="{BB962C8B-B14F-4D97-AF65-F5344CB8AC3E}">
        <p14:creationId xmlns:p14="http://schemas.microsoft.com/office/powerpoint/2010/main" val="1375471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465320" y="1157725"/>
            <a:ext cx="10092951" cy="1926851"/>
          </a:xfrm>
        </p:spPr>
        <p:txBody>
          <a:bodyPr/>
          <a:lstStyle/>
          <a:p>
            <a:r>
              <a:rPr lang="en-US" sz="1400" b="1" dirty="0"/>
              <a:t>You should reach out to obtain an exam voucher prior to scheduling your practice or final exams per instructions on slide 10.</a:t>
            </a:r>
          </a:p>
          <a:p>
            <a:r>
              <a:rPr lang="en-US" sz="1400" b="1" dirty="0"/>
              <a:t>If you are unable to obtain an exam voucher per slide 10, you may be able to expense the cost of the voucher using these steps. You should </a:t>
            </a:r>
            <a:r>
              <a:rPr lang="en-US" sz="1400" b="1" dirty="0" err="1"/>
              <a:t>alwaya</a:t>
            </a:r>
            <a:r>
              <a:rPr lang="en-US" sz="1400" b="1" dirty="0"/>
              <a:t> obtain approval for your registration prior to incurring any expense.</a:t>
            </a:r>
          </a:p>
          <a:p>
            <a:r>
              <a:rPr lang="en-US" sz="1400" dirty="0"/>
              <a:t>For reimbursement of expense and time, please use the links below to register for the respective certification in </a:t>
            </a:r>
            <a:r>
              <a:rPr lang="en-US" sz="1400" dirty="0" err="1"/>
              <a:t>myLearning</a:t>
            </a:r>
            <a:r>
              <a:rPr lang="en-US" sz="1400" dirty="0"/>
              <a:t>. Complete the Vendor Training Request (VTR) form that opens up. In the charge code field,  enter your DTE-specific, 8-digit WBSE number. For a missing training DTE-specific WBS Element value in </a:t>
            </a:r>
            <a:r>
              <a:rPr lang="en-US" sz="1400" dirty="0" err="1"/>
              <a:t>myLearning</a:t>
            </a:r>
            <a:r>
              <a:rPr lang="en-US" sz="1400" dirty="0"/>
              <a:t> reach out to your </a:t>
            </a:r>
            <a:r>
              <a:rPr lang="en-US" sz="1400" b="1" dirty="0"/>
              <a:t>local HR resource.</a:t>
            </a:r>
          </a:p>
          <a:p>
            <a:pPr marL="231775" indent="0">
              <a:buNone/>
              <a:tabLst>
                <a:tab pos="5035550" algn="l"/>
              </a:tabLst>
            </a:pPr>
            <a:r>
              <a:rPr lang="en-US" sz="1400" dirty="0">
                <a:hlinkClick r:id="rId2"/>
              </a:rPr>
              <a:t> AWS Certified Cloud Practitioner </a:t>
            </a:r>
            <a:endParaRPr lang="en-US" sz="1400" dirty="0"/>
          </a:p>
          <a:p>
            <a:pPr marL="231775" indent="0">
              <a:buNone/>
              <a:tabLst>
                <a:tab pos="5035550" algn="l"/>
              </a:tabLst>
            </a:pPr>
            <a:r>
              <a:rPr lang="en-US" sz="1400" u="sng" dirty="0">
                <a:hlinkClick r:id="rId3"/>
              </a:rPr>
              <a:t>AWS Certified Solutions Architect - Associate Level</a:t>
            </a:r>
            <a:r>
              <a:rPr lang="en-US" sz="1400" dirty="0"/>
              <a:t>	</a:t>
            </a:r>
          </a:p>
          <a:p>
            <a:pPr marL="231775" indent="0">
              <a:buNone/>
              <a:tabLst>
                <a:tab pos="5035550" algn="l"/>
              </a:tabLst>
            </a:pPr>
            <a:r>
              <a:rPr lang="en-US" sz="1400" u="sng" dirty="0">
                <a:hlinkClick r:id="rId4"/>
              </a:rPr>
              <a:t>AWS Certified Developer - Associate Level</a:t>
            </a:r>
            <a:r>
              <a:rPr lang="en-US" sz="1400" dirty="0"/>
              <a:t>	</a:t>
            </a:r>
          </a:p>
          <a:p>
            <a:pPr marL="231775" indent="0">
              <a:buNone/>
              <a:tabLst>
                <a:tab pos="5035550" algn="l"/>
              </a:tabLst>
            </a:pPr>
            <a:r>
              <a:rPr lang="en-US" sz="1400" u="sng" dirty="0">
                <a:hlinkClick r:id="rId5"/>
              </a:rPr>
              <a:t>AWS Certified </a:t>
            </a:r>
            <a:r>
              <a:rPr lang="en-US" sz="1400" u="sng" dirty="0" err="1">
                <a:hlinkClick r:id="rId5"/>
              </a:rPr>
              <a:t>SysOps</a:t>
            </a:r>
            <a:r>
              <a:rPr lang="en-US" sz="1400" u="sng" dirty="0">
                <a:hlinkClick r:id="rId5"/>
              </a:rPr>
              <a:t> Administrator - Associate Level</a:t>
            </a:r>
            <a:r>
              <a:rPr lang="en-US" sz="1400" dirty="0"/>
              <a:t>	</a:t>
            </a:r>
          </a:p>
          <a:p>
            <a:pPr marL="231775" indent="0">
              <a:buNone/>
            </a:pPr>
            <a:r>
              <a:rPr lang="en-US" sz="1400" u="sng" dirty="0">
                <a:hlinkClick r:id="rId6"/>
              </a:rPr>
              <a:t>AWS Certified Solutions Architect or DevOps - Professional Level</a:t>
            </a:r>
            <a:endParaRPr lang="en-US" sz="1400" u="sng" dirty="0"/>
          </a:p>
          <a:p>
            <a:pPr marL="231775" indent="0">
              <a:buNone/>
            </a:pPr>
            <a:r>
              <a:rPr lang="en-US" sz="1400" dirty="0">
                <a:hlinkClick r:id="rId7"/>
              </a:rPr>
              <a:t>AWS Certified Advanced Networking - Specialty </a:t>
            </a:r>
            <a:endParaRPr lang="en-US" sz="1400" dirty="0"/>
          </a:p>
          <a:p>
            <a:pPr marL="231775" indent="0">
              <a:buNone/>
            </a:pPr>
            <a:r>
              <a:rPr lang="en-US" sz="1400" dirty="0">
                <a:hlinkClick r:id="rId8"/>
              </a:rPr>
              <a:t>AWS Certified Big Data – Specialty </a:t>
            </a:r>
            <a:endParaRPr lang="en-US" sz="1400" dirty="0"/>
          </a:p>
          <a:p>
            <a:pPr marL="231775" indent="0">
              <a:buNone/>
            </a:pPr>
            <a:r>
              <a:rPr lang="en-US" sz="1400" dirty="0">
                <a:hlinkClick r:id="rId9"/>
              </a:rPr>
              <a:t>AWS Certified Security –Specialty </a:t>
            </a:r>
            <a:r>
              <a:rPr lang="en-US" sz="1200" b="1" dirty="0"/>
              <a:t> </a:t>
            </a:r>
          </a:p>
          <a:p>
            <a:endParaRPr lang="en-US" sz="1200" dirty="0"/>
          </a:p>
          <a:p>
            <a:pPr marL="231775" indent="0">
              <a:buNone/>
            </a:pPr>
            <a:endParaRPr lang="en-US" sz="1200" u="sng"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p:txBody>
      </p:sp>
      <p:sp>
        <p:nvSpPr>
          <p:cNvPr id="4" name="Title 3"/>
          <p:cNvSpPr>
            <a:spLocks noGrp="1"/>
          </p:cNvSpPr>
          <p:nvPr>
            <p:ph type="title"/>
          </p:nvPr>
        </p:nvSpPr>
        <p:spPr/>
        <p:txBody>
          <a:bodyPr/>
          <a:lstStyle/>
          <a:p>
            <a:r>
              <a:rPr lang="en-CA" dirty="0"/>
              <a:t>Amazon Web Services Certification</a:t>
            </a:r>
            <a:br>
              <a:rPr lang="en-CA" dirty="0"/>
            </a:br>
            <a:r>
              <a:rPr lang="en-CA" sz="2000" dirty="0"/>
              <a:t>Step 1: Register for Certification in </a:t>
            </a:r>
            <a:r>
              <a:rPr lang="en-CA" sz="2000" dirty="0" err="1"/>
              <a:t>myLearning</a:t>
            </a:r>
            <a:r>
              <a:rPr lang="en-CA" sz="2000" dirty="0"/>
              <a:t> if you intend to expense the cost. If you have a voucher go to next step</a:t>
            </a:r>
            <a:endParaRPr lang="en-CA" dirty="0"/>
          </a:p>
        </p:txBody>
      </p:sp>
      <p:sp>
        <p:nvSpPr>
          <p:cNvPr id="3" name="Rectangle 2"/>
          <p:cNvSpPr/>
          <p:nvPr/>
        </p:nvSpPr>
        <p:spPr>
          <a:xfrm>
            <a:off x="7216902" y="2941461"/>
            <a:ext cx="3925542" cy="2677656"/>
          </a:xfrm>
          <a:prstGeom prst="rect">
            <a:avLst/>
          </a:prstGeom>
          <a:ln>
            <a:solidFill>
              <a:srgbClr val="FFC000"/>
            </a:solidFill>
          </a:ln>
        </p:spPr>
        <p:txBody>
          <a:bodyPr wrap="square">
            <a:spAutoFit/>
          </a:bodyPr>
          <a:lstStyle/>
          <a:p>
            <a:endParaRPr lang="en-US" sz="1200" b="1" dirty="0">
              <a:latin typeface="Calibri" panose="020F0502020204030204" pitchFamily="34" charset="0"/>
            </a:endParaRPr>
          </a:p>
          <a:p>
            <a:r>
              <a:rPr lang="en-US" sz="1200" b="1" dirty="0">
                <a:latin typeface="Calibri" panose="020F0502020204030204" pitchFamily="34" charset="0"/>
              </a:rPr>
              <a:t>Charging Training Time &amp; Claiming Certification Expenses in </a:t>
            </a:r>
            <a:r>
              <a:rPr lang="en-US" sz="1200" b="1" dirty="0" err="1">
                <a:latin typeface="Calibri" panose="020F0502020204030204" pitchFamily="34" charset="0"/>
              </a:rPr>
              <a:t>myTE</a:t>
            </a:r>
            <a:r>
              <a:rPr lang="en-US" sz="1200" b="1" dirty="0">
                <a:latin typeface="Calibri" panose="020F0502020204030204" pitchFamily="34" charset="0"/>
              </a:rPr>
              <a:t> Application</a:t>
            </a:r>
            <a:br>
              <a:rPr lang="en-US" sz="1200" b="1" dirty="0">
                <a:latin typeface="Calibri" panose="020F0502020204030204" pitchFamily="34" charset="0"/>
              </a:rPr>
            </a:br>
            <a:endParaRPr lang="en-US" sz="1200" b="1" dirty="0">
              <a:latin typeface="Calibri" panose="020F0502020204030204" pitchFamily="34" charset="0"/>
            </a:endParaRPr>
          </a:p>
          <a:p>
            <a:r>
              <a:rPr lang="en-US" sz="1200" dirty="0" err="1">
                <a:latin typeface="Calibri" panose="020F0502020204030204" pitchFamily="34" charset="0"/>
              </a:rPr>
              <a:t>myTimeandExpenses</a:t>
            </a:r>
            <a:r>
              <a:rPr lang="en-US" sz="1200" dirty="0">
                <a:latin typeface="Calibri" panose="020F0502020204030204" pitchFamily="34" charset="0"/>
              </a:rPr>
              <a:t> has a system change that only allows you to submit Central Training Course Time and Expense charges against the “Central Training – Participant” Static Project number.  Select the relevant “Central Training – Participant” Static Project numbers from the </a:t>
            </a:r>
            <a:r>
              <a:rPr lang="en-US" sz="1200" dirty="0" err="1">
                <a:latin typeface="Calibri" panose="020F0502020204030204" pitchFamily="34" charset="0"/>
              </a:rPr>
              <a:t>myTE</a:t>
            </a:r>
            <a:r>
              <a:rPr lang="en-US" sz="1200" dirty="0">
                <a:latin typeface="Calibri" panose="020F0502020204030204" pitchFamily="34" charset="0"/>
              </a:rPr>
              <a:t> Assignments drop down view</a:t>
            </a:r>
          </a:p>
          <a:p>
            <a:endParaRPr lang="en-US" sz="1200" dirty="0">
              <a:latin typeface="Calibri" panose="020F0502020204030204" pitchFamily="34" charset="0"/>
            </a:endParaRPr>
          </a:p>
          <a:p>
            <a:r>
              <a:rPr lang="en-US" sz="1200" dirty="0">
                <a:latin typeface="Calibri" panose="020F0502020204030204" pitchFamily="34" charset="0"/>
              </a:rPr>
              <a:t>NOTE: The name of this Assignment may vary depending on the country you are based in.  For assistance, please contact your </a:t>
            </a:r>
            <a:r>
              <a:rPr lang="en-US" sz="1200" u="sng" dirty="0">
                <a:latin typeface="Calibri" panose="020F0502020204030204" pitchFamily="34" charset="0"/>
                <a:hlinkClick r:id="rId10"/>
              </a:rPr>
              <a:t>Local TE Functional Support</a:t>
            </a:r>
            <a:r>
              <a:rPr lang="en-US" sz="1200" u="sng" dirty="0">
                <a:latin typeface="Calibri" panose="020F0502020204030204" pitchFamily="34" charset="0"/>
              </a:rPr>
              <a:t>.</a:t>
            </a:r>
            <a:endParaRPr lang="en-US" sz="1200" dirty="0"/>
          </a:p>
        </p:txBody>
      </p:sp>
    </p:spTree>
    <p:extLst>
      <p:ext uri="{BB962C8B-B14F-4D97-AF65-F5344CB8AC3E}">
        <p14:creationId xmlns:p14="http://schemas.microsoft.com/office/powerpoint/2010/main" val="54061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pPr marL="228600" indent="-228600">
              <a:buFont typeface="+mj-lt"/>
              <a:buAutoNum type="arabicPeriod"/>
            </a:pPr>
            <a:r>
              <a:rPr lang="en-US" sz="2400" dirty="0"/>
              <a:t>Go to the certifications page at: </a:t>
            </a:r>
            <a:r>
              <a:rPr lang="en-US" sz="2400" dirty="0">
                <a:hlinkClick r:id="rId3"/>
              </a:rPr>
              <a:t>http://aws.amazon.com/certification/</a:t>
            </a:r>
            <a:r>
              <a:rPr lang="en-US" sz="2400" dirty="0"/>
              <a:t> </a:t>
            </a:r>
          </a:p>
          <a:p>
            <a:pPr marL="0" indent="0">
              <a:buNone/>
            </a:pPr>
            <a:endParaRPr lang="en-US" dirty="0"/>
          </a:p>
        </p:txBody>
      </p:sp>
      <p:sp>
        <p:nvSpPr>
          <p:cNvPr id="4" name="Title 3"/>
          <p:cNvSpPr>
            <a:spLocks noGrp="1"/>
          </p:cNvSpPr>
          <p:nvPr>
            <p:ph type="title"/>
          </p:nvPr>
        </p:nvSpPr>
        <p:spPr/>
        <p:txBody>
          <a:bodyPr/>
          <a:lstStyle/>
          <a:p>
            <a:r>
              <a:rPr lang="en-CA" dirty="0"/>
              <a:t>Amazon Web Services Certification</a:t>
            </a:r>
            <a:br>
              <a:rPr lang="en-CA" dirty="0"/>
            </a:br>
            <a:r>
              <a:rPr lang="en-CA" sz="2000" dirty="0"/>
              <a:t>Step 2: Go to the AWS Certification Page</a:t>
            </a:r>
            <a:endParaRPr lang="en-CA" dirty="0"/>
          </a:p>
        </p:txBody>
      </p:sp>
    </p:spTree>
    <p:extLst>
      <p:ext uri="{BB962C8B-B14F-4D97-AF65-F5344CB8AC3E}">
        <p14:creationId xmlns:p14="http://schemas.microsoft.com/office/powerpoint/2010/main" val="2107874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sz="1800" dirty="0"/>
              <a:t>Click the AWS Certification Account box </a:t>
            </a:r>
          </a:p>
        </p:txBody>
      </p:sp>
      <p:sp>
        <p:nvSpPr>
          <p:cNvPr id="4" name="Title 3"/>
          <p:cNvSpPr>
            <a:spLocks noGrp="1"/>
          </p:cNvSpPr>
          <p:nvPr>
            <p:ph type="title"/>
          </p:nvPr>
        </p:nvSpPr>
        <p:spPr/>
        <p:txBody>
          <a:bodyPr/>
          <a:lstStyle/>
          <a:p>
            <a:r>
              <a:rPr lang="en-CA" dirty="0"/>
              <a:t>Amazon Web Services Certification</a:t>
            </a:r>
            <a:br>
              <a:rPr lang="en-CA" dirty="0"/>
            </a:br>
            <a:r>
              <a:rPr lang="en-CA" sz="2000" dirty="0"/>
              <a:t>Step 3a: Login to the AWS Certification Website</a:t>
            </a:r>
            <a:endParaRPr lang="en-CA" dirty="0"/>
          </a:p>
        </p:txBody>
      </p:sp>
      <p:pic>
        <p:nvPicPr>
          <p:cNvPr id="3" name="Picture 2"/>
          <p:cNvPicPr>
            <a:picLocks noChangeAspect="1"/>
          </p:cNvPicPr>
          <p:nvPr/>
        </p:nvPicPr>
        <p:blipFill rotWithShape="1">
          <a:blip r:embed="rId2"/>
          <a:srcRect r="49100" b="28876"/>
          <a:stretch/>
        </p:blipFill>
        <p:spPr>
          <a:xfrm>
            <a:off x="2718816" y="2630429"/>
            <a:ext cx="6205728" cy="3355844"/>
          </a:xfrm>
          <a:prstGeom prst="rect">
            <a:avLst/>
          </a:prstGeom>
        </p:spPr>
      </p:pic>
      <p:sp>
        <p:nvSpPr>
          <p:cNvPr id="5" name="Rectangle 4"/>
          <p:cNvSpPr/>
          <p:nvPr/>
        </p:nvSpPr>
        <p:spPr>
          <a:xfrm>
            <a:off x="6620256" y="3410772"/>
            <a:ext cx="1743456" cy="4145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27066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465321" y="1157725"/>
            <a:ext cx="4777240" cy="5335150"/>
          </a:xfrm>
        </p:spPr>
        <p:txBody>
          <a:bodyPr/>
          <a:lstStyle/>
          <a:p>
            <a:pPr marL="0" indent="0">
              <a:buNone/>
            </a:pPr>
            <a:r>
              <a:rPr lang="en-US" sz="1400" dirty="0"/>
              <a:t>1) </a:t>
            </a:r>
            <a:r>
              <a:rPr lang="en-US" sz="1400" b="1" dirty="0"/>
              <a:t>If you have a partner portal account</a:t>
            </a:r>
            <a:r>
              <a:rPr lang="en-US" sz="1400" dirty="0"/>
              <a:t>, you should sign in by clicking ‘Sign in via APN Portal’.</a:t>
            </a:r>
          </a:p>
          <a:p>
            <a:pPr marL="0" indent="0">
              <a:buNone/>
            </a:pPr>
            <a:endParaRPr lang="en-US" sz="1400" dirty="0"/>
          </a:p>
          <a:p>
            <a:pPr marL="0" indent="0">
              <a:buNone/>
            </a:pPr>
            <a:r>
              <a:rPr lang="en-US" sz="1400" dirty="0"/>
              <a:t>2) </a:t>
            </a:r>
            <a:r>
              <a:rPr lang="en-US" sz="1400" b="1" dirty="0"/>
              <a:t>If you do not have a partner portal account</a:t>
            </a:r>
            <a:r>
              <a:rPr lang="en-US" sz="1400" dirty="0"/>
              <a:t>, you should create one and use those credentials to log in to the certification site.</a:t>
            </a:r>
          </a:p>
          <a:p>
            <a:pPr marL="0" indent="0">
              <a:buNone/>
            </a:pPr>
            <a:r>
              <a:rPr lang="en-US" sz="1400" dirty="0"/>
              <a:t>To create a partner portal account, click ‘Sign in via APN Portal’ button, select ‘Create New Account’ and follow the instructions. If you are unable to create a partner portal account, you may be able to use an existing AWS retail account to sign in.</a:t>
            </a:r>
          </a:p>
        </p:txBody>
      </p:sp>
      <p:sp>
        <p:nvSpPr>
          <p:cNvPr id="4" name="Title 3"/>
          <p:cNvSpPr>
            <a:spLocks noGrp="1"/>
          </p:cNvSpPr>
          <p:nvPr>
            <p:ph type="title"/>
          </p:nvPr>
        </p:nvSpPr>
        <p:spPr/>
        <p:txBody>
          <a:bodyPr>
            <a:normAutofit/>
          </a:bodyPr>
          <a:lstStyle/>
          <a:p>
            <a:r>
              <a:rPr lang="en-CA" dirty="0"/>
              <a:t>Amazon Web Services Certification</a:t>
            </a:r>
            <a:br>
              <a:rPr lang="en-CA" dirty="0"/>
            </a:br>
            <a:r>
              <a:rPr lang="en-CA" sz="2000" dirty="0"/>
              <a:t>Step 3b: Sign in or Create a New Account at AWS</a:t>
            </a:r>
            <a:endParaRPr lang="en-CA" dirty="0"/>
          </a:p>
        </p:txBody>
      </p:sp>
      <p:sp>
        <p:nvSpPr>
          <p:cNvPr id="8" name="TextBox 7"/>
          <p:cNvSpPr txBox="1"/>
          <p:nvPr/>
        </p:nvSpPr>
        <p:spPr>
          <a:xfrm>
            <a:off x="1727842" y="985521"/>
            <a:ext cx="8665838" cy="276999"/>
          </a:xfrm>
          <a:prstGeom prst="rect">
            <a:avLst/>
          </a:prstGeom>
          <a:noFill/>
        </p:spPr>
        <p:txBody>
          <a:bodyPr wrap="square" rtlCol="0">
            <a:spAutoFit/>
          </a:bodyPr>
          <a:lstStyle/>
          <a:p>
            <a:r>
              <a:rPr lang="en-US" sz="1200" dirty="0"/>
              <a:t>:</a:t>
            </a:r>
          </a:p>
        </p:txBody>
      </p:sp>
      <p:pic>
        <p:nvPicPr>
          <p:cNvPr id="5" name="Picture 4"/>
          <p:cNvPicPr>
            <a:picLocks noChangeAspect="1"/>
          </p:cNvPicPr>
          <p:nvPr/>
        </p:nvPicPr>
        <p:blipFill rotWithShape="1">
          <a:blip r:embed="rId2"/>
          <a:srcRect r="48600" b="28876"/>
          <a:stretch/>
        </p:blipFill>
        <p:spPr>
          <a:xfrm>
            <a:off x="5340096" y="1691645"/>
            <a:ext cx="6266688" cy="3355844"/>
          </a:xfrm>
          <a:prstGeom prst="rect">
            <a:avLst/>
          </a:prstGeom>
        </p:spPr>
      </p:pic>
      <p:sp>
        <p:nvSpPr>
          <p:cNvPr id="6" name="Rectangle 5"/>
          <p:cNvSpPr/>
          <p:nvPr/>
        </p:nvSpPr>
        <p:spPr>
          <a:xfrm>
            <a:off x="5498592" y="4108704"/>
            <a:ext cx="3060192" cy="4876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4481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465321" y="1157725"/>
            <a:ext cx="5118616" cy="5335150"/>
          </a:xfrm>
        </p:spPr>
        <p:txBody>
          <a:bodyPr/>
          <a:lstStyle/>
          <a:p>
            <a:pPr marL="0" indent="0">
              <a:buNone/>
            </a:pPr>
            <a:endParaRPr lang="en-US" sz="1800" dirty="0"/>
          </a:p>
          <a:p>
            <a:pPr marL="0" indent="0">
              <a:buNone/>
            </a:pPr>
            <a:r>
              <a:rPr lang="en-US" sz="1800" dirty="0"/>
              <a:t>Enter your Partner Portal account credentials and click sign in</a:t>
            </a:r>
          </a:p>
          <a:p>
            <a:endParaRPr lang="en-US" sz="1800" dirty="0"/>
          </a:p>
        </p:txBody>
      </p:sp>
      <p:sp>
        <p:nvSpPr>
          <p:cNvPr id="4" name="Title 3"/>
          <p:cNvSpPr>
            <a:spLocks noGrp="1"/>
          </p:cNvSpPr>
          <p:nvPr>
            <p:ph type="title"/>
          </p:nvPr>
        </p:nvSpPr>
        <p:spPr/>
        <p:txBody>
          <a:bodyPr/>
          <a:lstStyle/>
          <a:p>
            <a:r>
              <a:rPr lang="en-CA" dirty="0"/>
              <a:t>Amazon Web Services Certification</a:t>
            </a:r>
            <a:br>
              <a:rPr lang="en-CA" dirty="0"/>
            </a:br>
            <a:r>
              <a:rPr lang="en-CA" sz="2000" dirty="0"/>
              <a:t>Step 3c: Sign in via Partner Portal</a:t>
            </a:r>
            <a:endParaRPr lang="en-CA" dirty="0"/>
          </a:p>
        </p:txBody>
      </p:sp>
      <p:sp>
        <p:nvSpPr>
          <p:cNvPr id="5" name="TextBox 4"/>
          <p:cNvSpPr txBox="1"/>
          <p:nvPr/>
        </p:nvSpPr>
        <p:spPr>
          <a:xfrm>
            <a:off x="1581538" y="-599439"/>
            <a:ext cx="8665838" cy="276999"/>
          </a:xfrm>
          <a:prstGeom prst="rect">
            <a:avLst/>
          </a:prstGeom>
          <a:noFill/>
        </p:spPr>
        <p:txBody>
          <a:bodyPr wrap="square" rtlCol="0">
            <a:spAutoFit/>
          </a:bodyPr>
          <a:lstStyle/>
          <a:p>
            <a:r>
              <a:rPr lang="en-US" sz="1200" dirty="0"/>
              <a:t>.</a:t>
            </a:r>
          </a:p>
        </p:txBody>
      </p:sp>
      <p:pic>
        <p:nvPicPr>
          <p:cNvPr id="6" name="Picture 5"/>
          <p:cNvPicPr>
            <a:picLocks noChangeAspect="1"/>
          </p:cNvPicPr>
          <p:nvPr/>
        </p:nvPicPr>
        <p:blipFill rotWithShape="1">
          <a:blip r:embed="rId2"/>
          <a:srcRect r="49400" b="29651"/>
          <a:stretch/>
        </p:blipFill>
        <p:spPr>
          <a:xfrm>
            <a:off x="5730240" y="1850141"/>
            <a:ext cx="6169152" cy="3319268"/>
          </a:xfrm>
          <a:prstGeom prst="rect">
            <a:avLst/>
          </a:prstGeom>
        </p:spPr>
      </p:pic>
      <p:sp>
        <p:nvSpPr>
          <p:cNvPr id="7" name="Rectangle 6"/>
          <p:cNvSpPr/>
          <p:nvPr/>
        </p:nvSpPr>
        <p:spPr>
          <a:xfrm>
            <a:off x="7607808" y="3681984"/>
            <a:ext cx="2304288" cy="42672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2440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465321" y="1157725"/>
            <a:ext cx="4082296" cy="5335150"/>
          </a:xfrm>
        </p:spPr>
        <p:txBody>
          <a:bodyPr/>
          <a:lstStyle/>
          <a:p>
            <a:pPr marL="0" indent="0">
              <a:buNone/>
            </a:pPr>
            <a:r>
              <a:rPr lang="en-US" sz="1600" dirty="0"/>
              <a:t>Once you’re logged in to your certification account you can schedule and manage your exam.</a:t>
            </a:r>
          </a:p>
          <a:p>
            <a:pPr marL="0" indent="0">
              <a:buNone/>
            </a:pPr>
            <a:endParaRPr lang="en-US" sz="1600" dirty="0"/>
          </a:p>
          <a:p>
            <a:pPr marL="0" indent="0">
              <a:buNone/>
            </a:pPr>
            <a:r>
              <a:rPr lang="en-US" sz="1600" dirty="0"/>
              <a:t>To schedule a practice or final exam:</a:t>
            </a:r>
          </a:p>
          <a:p>
            <a:pPr marL="0" indent="0">
              <a:buNone/>
            </a:pPr>
            <a:endParaRPr lang="en-US" sz="1600" dirty="0"/>
          </a:p>
          <a:p>
            <a:pPr marL="228600" indent="-228600">
              <a:buFont typeface="+mj-lt"/>
              <a:buAutoNum type="arabicPeriod"/>
            </a:pPr>
            <a:r>
              <a:rPr lang="en-US" sz="1600" dirty="0"/>
              <a:t>Click Schedule New Exam </a:t>
            </a:r>
          </a:p>
          <a:p>
            <a:pPr marL="228600" indent="-228600">
              <a:buFont typeface="+mj-lt"/>
              <a:buAutoNum type="arabicPeriod"/>
            </a:pPr>
            <a:endParaRPr lang="en-US" sz="1600" dirty="0"/>
          </a:p>
          <a:p>
            <a:pPr marL="228600" indent="-228600">
              <a:buFont typeface="+mj-lt"/>
              <a:buAutoNum type="arabicPeriod"/>
            </a:pPr>
            <a:endParaRPr lang="en-US" sz="1600" dirty="0"/>
          </a:p>
          <a:p>
            <a:pPr marL="0" indent="0">
              <a:buNone/>
            </a:pPr>
            <a:endParaRPr lang="en-US" sz="1600" dirty="0"/>
          </a:p>
          <a:p>
            <a:pPr marL="228600" indent="-228600">
              <a:buFont typeface="+mj-lt"/>
              <a:buAutoNum type="arabicPeriod"/>
            </a:pPr>
            <a:r>
              <a:rPr lang="en-US" sz="1600" dirty="0"/>
              <a:t>You will be presented with a scrolling list of available exams.</a:t>
            </a:r>
          </a:p>
          <a:p>
            <a:pPr marL="228600" indent="-228600">
              <a:buFont typeface="+mj-lt"/>
              <a:buAutoNum type="arabicPeriod"/>
            </a:pPr>
            <a:r>
              <a:rPr lang="en-US" sz="1600" dirty="0"/>
              <a:t>Select the exam you wish to schedule by clicking ‘Schedule Exam’</a:t>
            </a:r>
          </a:p>
          <a:p>
            <a:endParaRPr lang="en-US" sz="1600" dirty="0"/>
          </a:p>
        </p:txBody>
      </p:sp>
      <p:sp>
        <p:nvSpPr>
          <p:cNvPr id="4" name="Title 3"/>
          <p:cNvSpPr>
            <a:spLocks noGrp="1"/>
          </p:cNvSpPr>
          <p:nvPr>
            <p:ph type="title"/>
          </p:nvPr>
        </p:nvSpPr>
        <p:spPr/>
        <p:txBody>
          <a:bodyPr/>
          <a:lstStyle/>
          <a:p>
            <a:r>
              <a:rPr lang="en-CA" dirty="0"/>
              <a:t>Amazon Web Services Certification</a:t>
            </a:r>
            <a:br>
              <a:rPr lang="en-CA" dirty="0"/>
            </a:br>
            <a:r>
              <a:rPr lang="en-CA" sz="2000" dirty="0"/>
              <a:t>Step 4: Schedule your exam</a:t>
            </a:r>
            <a:endParaRPr lang="en-CA" dirty="0"/>
          </a:p>
        </p:txBody>
      </p:sp>
      <p:grpSp>
        <p:nvGrpSpPr>
          <p:cNvPr id="5" name="Group 4"/>
          <p:cNvGrpSpPr/>
          <p:nvPr/>
        </p:nvGrpSpPr>
        <p:grpSpPr>
          <a:xfrm>
            <a:off x="5334000" y="402913"/>
            <a:ext cx="6242304" cy="2561028"/>
            <a:chOff x="5602224" y="1157725"/>
            <a:chExt cx="6242304" cy="2561028"/>
          </a:xfrm>
        </p:grpSpPr>
        <p:pic>
          <p:nvPicPr>
            <p:cNvPr id="3" name="Picture 2"/>
            <p:cNvPicPr>
              <a:picLocks noChangeAspect="1"/>
            </p:cNvPicPr>
            <p:nvPr/>
          </p:nvPicPr>
          <p:blipFill rotWithShape="1">
            <a:blip r:embed="rId2"/>
            <a:srcRect t="35982" r="48800" b="29134"/>
            <a:stretch/>
          </p:blipFill>
          <p:spPr>
            <a:xfrm>
              <a:off x="5602224" y="2072832"/>
              <a:ext cx="6242304" cy="1645921"/>
            </a:xfrm>
            <a:prstGeom prst="rect">
              <a:avLst/>
            </a:prstGeom>
          </p:spPr>
        </p:pic>
        <p:pic>
          <p:nvPicPr>
            <p:cNvPr id="6" name="Picture 5"/>
            <p:cNvPicPr>
              <a:picLocks noChangeAspect="1"/>
            </p:cNvPicPr>
            <p:nvPr/>
          </p:nvPicPr>
          <p:blipFill rotWithShape="1">
            <a:blip r:embed="rId2"/>
            <a:srcRect r="48800" b="80605"/>
            <a:stretch/>
          </p:blipFill>
          <p:spPr>
            <a:xfrm>
              <a:off x="5602224" y="1157725"/>
              <a:ext cx="6242304" cy="915107"/>
            </a:xfrm>
            <a:prstGeom prst="rect">
              <a:avLst/>
            </a:prstGeom>
          </p:spPr>
        </p:pic>
      </p:grpSp>
      <p:sp>
        <p:nvSpPr>
          <p:cNvPr id="7" name="Rectangle 6"/>
          <p:cNvSpPr/>
          <p:nvPr/>
        </p:nvSpPr>
        <p:spPr>
          <a:xfrm>
            <a:off x="9668256" y="1476324"/>
            <a:ext cx="1511808" cy="3779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5334000" y="3448268"/>
            <a:ext cx="6242304" cy="3323080"/>
            <a:chOff x="5334000" y="3575364"/>
            <a:chExt cx="5370576" cy="2917511"/>
          </a:xfrm>
        </p:grpSpPr>
        <p:pic>
          <p:nvPicPr>
            <p:cNvPr id="8" name="Picture 7"/>
            <p:cNvPicPr>
              <a:picLocks noChangeAspect="1"/>
            </p:cNvPicPr>
            <p:nvPr/>
          </p:nvPicPr>
          <p:blipFill rotWithShape="1">
            <a:blip r:embed="rId3"/>
            <a:srcRect l="801" r="48899" b="29392"/>
            <a:stretch/>
          </p:blipFill>
          <p:spPr>
            <a:xfrm>
              <a:off x="5334000" y="3575364"/>
              <a:ext cx="5370576" cy="2917511"/>
            </a:xfrm>
            <a:prstGeom prst="rect">
              <a:avLst/>
            </a:prstGeom>
          </p:spPr>
        </p:pic>
        <p:sp>
          <p:nvSpPr>
            <p:cNvPr id="9" name="Rectangle 8"/>
            <p:cNvSpPr/>
            <p:nvPr/>
          </p:nvSpPr>
          <p:spPr>
            <a:xfrm>
              <a:off x="9363456" y="4242816"/>
              <a:ext cx="950976" cy="2560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Connector 11">
            <a:extLst>
              <a:ext uri="{FF2B5EF4-FFF2-40B4-BE49-F238E27FC236}">
                <a16:creationId xmlns:a16="http://schemas.microsoft.com/office/drawing/2014/main" id="{6D035732-F8F6-40C9-93E0-BFC4C4D37DA1}"/>
              </a:ext>
            </a:extLst>
          </p:cNvPr>
          <p:cNvCxnSpPr/>
          <p:nvPr/>
        </p:nvCxnSpPr>
        <p:spPr>
          <a:xfrm>
            <a:off x="288877" y="3493827"/>
            <a:ext cx="1161424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9549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465321" y="1157725"/>
            <a:ext cx="4569975" cy="5335150"/>
          </a:xfrm>
        </p:spPr>
        <p:txBody>
          <a:bodyPr/>
          <a:lstStyle/>
          <a:p>
            <a:pPr marL="228600" indent="-228600">
              <a:buFont typeface="+mj-lt"/>
              <a:buAutoNum type="arabicPeriod"/>
            </a:pPr>
            <a:r>
              <a:rPr lang="en-US" sz="1800" dirty="0"/>
              <a:t>Select the language for your exam</a:t>
            </a:r>
          </a:p>
          <a:p>
            <a:pPr marL="228600" indent="-228600">
              <a:buFont typeface="+mj-lt"/>
              <a:buAutoNum type="arabicPeriod"/>
            </a:pPr>
            <a:r>
              <a:rPr lang="en-US" sz="1800" dirty="0"/>
              <a:t>Find Exam Location nearest you by entering your location and clicking ‘Search Exam Center’ (see note below for practice exams)</a:t>
            </a:r>
          </a:p>
          <a:p>
            <a:pPr marL="228600" indent="-228600">
              <a:buFont typeface="+mj-lt"/>
              <a:buAutoNum type="arabicPeriod"/>
            </a:pPr>
            <a:r>
              <a:rPr lang="en-US" sz="1800" dirty="0"/>
              <a:t>Review the exam centers near you and select from available exam dates and times.</a:t>
            </a:r>
          </a:p>
          <a:p>
            <a:pPr marL="228600" indent="-228600">
              <a:buFont typeface="+mj-lt"/>
              <a:buAutoNum type="arabicPeriod"/>
            </a:pPr>
            <a:r>
              <a:rPr lang="en-US" sz="1800" dirty="0"/>
              <a:t>Click continue, then schedule exam.</a:t>
            </a:r>
          </a:p>
          <a:p>
            <a:pPr marL="228600" indent="-228600">
              <a:buFont typeface="+mj-lt"/>
              <a:buAutoNum type="arabicPeriod"/>
            </a:pPr>
            <a:endParaRPr lang="en-US" sz="1800" dirty="0"/>
          </a:p>
          <a:p>
            <a:pPr marL="228600" indent="-228600">
              <a:buFont typeface="+mj-lt"/>
              <a:buAutoNum type="arabicPeriod"/>
            </a:pPr>
            <a:r>
              <a:rPr lang="en-US" sz="1800" b="1" dirty="0"/>
              <a:t>NOTE: For practice exams, you will move to the payment screen after selecting your language. Because the practice exam is taken online, no exam location must be selected.</a:t>
            </a:r>
          </a:p>
          <a:p>
            <a:endParaRPr lang="en-US" sz="1800" dirty="0"/>
          </a:p>
        </p:txBody>
      </p:sp>
      <p:sp>
        <p:nvSpPr>
          <p:cNvPr id="4" name="Title 3"/>
          <p:cNvSpPr>
            <a:spLocks noGrp="1"/>
          </p:cNvSpPr>
          <p:nvPr>
            <p:ph type="title"/>
          </p:nvPr>
        </p:nvSpPr>
        <p:spPr/>
        <p:txBody>
          <a:bodyPr/>
          <a:lstStyle/>
          <a:p>
            <a:r>
              <a:rPr lang="en-CA" dirty="0"/>
              <a:t>Amazon Web Services Certification</a:t>
            </a:r>
            <a:br>
              <a:rPr lang="en-CA" dirty="0"/>
            </a:br>
            <a:r>
              <a:rPr lang="en-CA" sz="2000" dirty="0"/>
              <a:t>Step 5: Complete Registration</a:t>
            </a:r>
            <a:endParaRPr lang="en-CA" dirty="0"/>
          </a:p>
        </p:txBody>
      </p:sp>
      <p:pic>
        <p:nvPicPr>
          <p:cNvPr id="3" name="Picture 2"/>
          <p:cNvPicPr>
            <a:picLocks noChangeAspect="1"/>
          </p:cNvPicPr>
          <p:nvPr/>
        </p:nvPicPr>
        <p:blipFill rotWithShape="1">
          <a:blip r:embed="rId2"/>
          <a:srcRect l="1800" r="63689" b="48256"/>
          <a:stretch/>
        </p:blipFill>
        <p:spPr>
          <a:xfrm>
            <a:off x="5474207" y="957136"/>
            <a:ext cx="4569975" cy="2651696"/>
          </a:xfrm>
          <a:prstGeom prst="rect">
            <a:avLst/>
          </a:prstGeom>
        </p:spPr>
      </p:pic>
      <p:sp>
        <p:nvSpPr>
          <p:cNvPr id="5" name="Rectangle 4"/>
          <p:cNvSpPr/>
          <p:nvPr/>
        </p:nvSpPr>
        <p:spPr>
          <a:xfrm>
            <a:off x="8034527" y="2901696"/>
            <a:ext cx="2009655" cy="3169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3"/>
          <a:srcRect l="3817" t="14794" r="63800" b="28359"/>
          <a:stretch/>
        </p:blipFill>
        <p:spPr>
          <a:xfrm>
            <a:off x="5915144" y="3608832"/>
            <a:ext cx="3948184" cy="2682241"/>
          </a:xfrm>
          <a:prstGeom prst="rect">
            <a:avLst/>
          </a:prstGeom>
        </p:spPr>
      </p:pic>
      <p:sp>
        <p:nvSpPr>
          <p:cNvPr id="8" name="Rectangle 7"/>
          <p:cNvSpPr/>
          <p:nvPr/>
        </p:nvSpPr>
        <p:spPr>
          <a:xfrm>
            <a:off x="5876544" y="3718560"/>
            <a:ext cx="1365504" cy="18775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2650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465321" y="1157725"/>
            <a:ext cx="5728216" cy="5335150"/>
          </a:xfrm>
        </p:spPr>
        <p:txBody>
          <a:bodyPr/>
          <a:lstStyle/>
          <a:p>
            <a:r>
              <a:rPr lang="en-US" dirty="0"/>
              <a:t>To pay for your exam, you can enter the Voucher/Discount Coupon in the field highlighted</a:t>
            </a:r>
          </a:p>
          <a:p>
            <a:r>
              <a:rPr lang="en-US" dirty="0"/>
              <a:t>Click Pay Now and your exam confirmation should appear.</a:t>
            </a:r>
          </a:p>
          <a:p>
            <a:endParaRPr lang="en-US" dirty="0"/>
          </a:p>
        </p:txBody>
      </p:sp>
      <p:sp>
        <p:nvSpPr>
          <p:cNvPr id="3" name="Title 2"/>
          <p:cNvSpPr>
            <a:spLocks noGrp="1"/>
          </p:cNvSpPr>
          <p:nvPr>
            <p:ph type="title"/>
          </p:nvPr>
        </p:nvSpPr>
        <p:spPr/>
        <p:txBody>
          <a:bodyPr/>
          <a:lstStyle/>
          <a:p>
            <a:r>
              <a:rPr lang="en-CA" dirty="0"/>
              <a:t>Amazon Web Services Certification</a:t>
            </a:r>
            <a:br>
              <a:rPr lang="en-CA" dirty="0"/>
            </a:br>
            <a:r>
              <a:rPr lang="en-CA" sz="2000" dirty="0"/>
              <a:t>Step 6: Complete Payment</a:t>
            </a:r>
            <a:endParaRPr lang="en-US" dirty="0"/>
          </a:p>
        </p:txBody>
      </p:sp>
      <p:pic>
        <p:nvPicPr>
          <p:cNvPr id="4" name="Picture 3"/>
          <p:cNvPicPr>
            <a:picLocks noChangeAspect="1"/>
          </p:cNvPicPr>
          <p:nvPr/>
        </p:nvPicPr>
        <p:blipFill rotWithShape="1">
          <a:blip r:embed="rId2"/>
          <a:srcRect l="2901" r="64000" b="29392"/>
          <a:stretch/>
        </p:blipFill>
        <p:spPr>
          <a:xfrm>
            <a:off x="7144512" y="765053"/>
            <a:ext cx="4035552" cy="3331460"/>
          </a:xfrm>
          <a:prstGeom prst="rect">
            <a:avLst/>
          </a:prstGeom>
        </p:spPr>
      </p:pic>
      <p:sp>
        <p:nvSpPr>
          <p:cNvPr id="5" name="Rectangle 4"/>
          <p:cNvSpPr/>
          <p:nvPr/>
        </p:nvSpPr>
        <p:spPr>
          <a:xfrm>
            <a:off x="7144512" y="3316224"/>
            <a:ext cx="2621280" cy="67056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184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4"/>
          </p:nvPr>
        </p:nvSpPr>
        <p:spPr/>
        <p:txBody>
          <a:bodyPr/>
          <a:lstStyle/>
          <a:p>
            <a:pPr marL="457200" indent="-457200">
              <a:buFont typeface="+mj-lt"/>
              <a:buAutoNum type="arabicPeriod"/>
            </a:pPr>
            <a:r>
              <a:rPr lang="en-US" dirty="0"/>
              <a:t>Identify the certification you intend to pursue</a:t>
            </a:r>
          </a:p>
          <a:p>
            <a:pPr marL="457200" indent="-457200">
              <a:buFont typeface="+mj-lt"/>
              <a:buAutoNum type="arabicPeriod"/>
            </a:pPr>
            <a:r>
              <a:rPr lang="en-US" dirty="0"/>
              <a:t>Ensure you meet pre-requisites</a:t>
            </a:r>
          </a:p>
          <a:p>
            <a:pPr marL="457200" indent="-457200">
              <a:buFont typeface="+mj-lt"/>
              <a:buAutoNum type="arabicPeriod"/>
            </a:pPr>
            <a:r>
              <a:rPr lang="en-US" dirty="0"/>
              <a:t>Prepare for your exam</a:t>
            </a:r>
          </a:p>
          <a:p>
            <a:pPr marL="457200" indent="-457200">
              <a:buFont typeface="+mj-lt"/>
              <a:buAutoNum type="arabicPeriod"/>
            </a:pPr>
            <a:r>
              <a:rPr lang="en-US" dirty="0"/>
              <a:t>Take a practice exam</a:t>
            </a:r>
          </a:p>
          <a:p>
            <a:pPr marL="457200" indent="-457200">
              <a:buFont typeface="+mj-lt"/>
              <a:buAutoNum type="arabicPeriod"/>
            </a:pPr>
            <a:r>
              <a:rPr lang="en-US" dirty="0"/>
              <a:t>Take the certification exam</a:t>
            </a:r>
          </a:p>
        </p:txBody>
      </p:sp>
      <p:sp>
        <p:nvSpPr>
          <p:cNvPr id="4" name="Title 3"/>
          <p:cNvSpPr>
            <a:spLocks noGrp="1"/>
          </p:cNvSpPr>
          <p:nvPr>
            <p:ph type="title"/>
          </p:nvPr>
        </p:nvSpPr>
        <p:spPr/>
        <p:txBody>
          <a:bodyPr/>
          <a:lstStyle/>
          <a:p>
            <a:r>
              <a:rPr lang="en-US" dirty="0"/>
              <a:t>Roadmap Summary</a:t>
            </a:r>
          </a:p>
        </p:txBody>
      </p:sp>
      <p:sp>
        <p:nvSpPr>
          <p:cNvPr id="3" name="Slide Number Placeholder 2"/>
          <p:cNvSpPr>
            <a:spLocks noGrp="1"/>
          </p:cNvSpPr>
          <p:nvPr>
            <p:ph type="sldNum" sz="quarter" idx="4294967295"/>
          </p:nvPr>
        </p:nvSpPr>
        <p:spPr>
          <a:xfrm>
            <a:off x="11461750" y="6575425"/>
            <a:ext cx="730250" cy="128588"/>
          </a:xfrm>
          <a:prstGeom prst="rect">
            <a:avLst/>
          </a:prstGeom>
        </p:spPr>
        <p:txBody>
          <a:bodyPr/>
          <a:lstStyle/>
          <a:p>
            <a:pPr fontAlgn="base">
              <a:spcBef>
                <a:spcPct val="0"/>
              </a:spcBef>
              <a:spcAft>
                <a:spcPct val="0"/>
              </a:spcAft>
              <a:defRPr/>
            </a:pPr>
            <a:fld id="{90CBDC3A-D49F-4631-A8C7-55D59B33E5FA}" type="slidenum">
              <a:rPr lang="en-US" smtClean="0">
                <a:solidFill>
                  <a:srgbClr val="FFFFFF"/>
                </a:solidFill>
                <a:cs typeface="Arial" charset="0"/>
              </a:rPr>
              <a:pPr fontAlgn="base">
                <a:spcBef>
                  <a:spcPct val="0"/>
                </a:spcBef>
                <a:spcAft>
                  <a:spcPct val="0"/>
                </a:spcAft>
                <a:defRPr/>
              </a:pPr>
              <a:t>2</a:t>
            </a:fld>
            <a:endParaRPr lang="en-US" dirty="0">
              <a:solidFill>
                <a:srgbClr val="FFFFFF"/>
              </a:solidFill>
              <a:cs typeface="Arial" charset="0"/>
            </a:endParaRPr>
          </a:p>
        </p:txBody>
      </p:sp>
    </p:spTree>
    <p:extLst>
      <p:ext uri="{BB962C8B-B14F-4D97-AF65-F5344CB8AC3E}">
        <p14:creationId xmlns:p14="http://schemas.microsoft.com/office/powerpoint/2010/main" val="16287862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Pass your exam and register in </a:t>
            </a:r>
            <a:r>
              <a:rPr lang="en-US" dirty="0" err="1"/>
              <a:t>myCertification</a:t>
            </a:r>
            <a:endParaRPr lang="en-US" dirty="0"/>
          </a:p>
        </p:txBody>
      </p:sp>
    </p:spTree>
    <p:extLst>
      <p:ext uri="{BB962C8B-B14F-4D97-AF65-F5344CB8AC3E}">
        <p14:creationId xmlns:p14="http://schemas.microsoft.com/office/powerpoint/2010/main" val="34834113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4"/>
          </p:nvPr>
        </p:nvSpPr>
        <p:spPr/>
        <p:txBody>
          <a:bodyPr/>
          <a:lstStyle/>
          <a:p>
            <a:r>
              <a:rPr lang="en-US" dirty="0"/>
              <a:t>Once you have successfully passed your certification exam, you should: </a:t>
            </a:r>
          </a:p>
          <a:p>
            <a:pPr lvl="1"/>
            <a:r>
              <a:rPr lang="en-US" sz="1500" dirty="0"/>
              <a:t>Login into </a:t>
            </a:r>
            <a:r>
              <a:rPr lang="en-US" sz="1500" u="sng" dirty="0">
                <a:hlinkClick r:id="rId2"/>
              </a:rPr>
              <a:t>https://mycertification.accenture.com</a:t>
            </a:r>
            <a:r>
              <a:rPr lang="en-US" sz="1500" dirty="0"/>
              <a:t> </a:t>
            </a:r>
            <a:endParaRPr lang="en-US" sz="1300" dirty="0"/>
          </a:p>
          <a:p>
            <a:pPr lvl="1"/>
            <a:r>
              <a:rPr lang="en-US" sz="1500" dirty="0"/>
              <a:t>In the search box, enter ‘Amazon’</a:t>
            </a:r>
            <a:endParaRPr lang="en-US" sz="1300" dirty="0"/>
          </a:p>
          <a:p>
            <a:pPr lvl="1"/>
            <a:r>
              <a:rPr lang="en-US" sz="1500" dirty="0"/>
              <a:t>Under the list of available certifications, choose the certification that you have successfully obtained and click ‘Register’</a:t>
            </a:r>
            <a:endParaRPr lang="en-US" sz="1300" dirty="0"/>
          </a:p>
          <a:p>
            <a:pPr lvl="1"/>
            <a:r>
              <a:rPr lang="en-US" sz="1500" dirty="0"/>
              <a:t>Click the ‘Components’ tab</a:t>
            </a:r>
            <a:endParaRPr lang="en-US" sz="1300" dirty="0"/>
          </a:p>
          <a:p>
            <a:pPr lvl="1"/>
            <a:r>
              <a:rPr lang="en-US" sz="1500" dirty="0"/>
              <a:t>Expand the ‘Evidence of Certification’ section and click the ‘Evidence of Certification’ component appearing within this section</a:t>
            </a:r>
            <a:endParaRPr lang="en-US" sz="1300" dirty="0"/>
          </a:p>
          <a:p>
            <a:pPr lvl="1"/>
            <a:r>
              <a:rPr lang="en-US" sz="1500" dirty="0"/>
              <a:t>Complete and submit the Evidence of Certification (</a:t>
            </a:r>
            <a:r>
              <a:rPr lang="en-US" sz="1500" dirty="0" err="1"/>
              <a:t>EoC</a:t>
            </a:r>
            <a:r>
              <a:rPr lang="en-US" sz="1500" dirty="0"/>
              <a:t>) form. Please note that your AWS Validation Number should be entered in the ‘AWS certification number’ field.</a:t>
            </a:r>
            <a:endParaRPr lang="en-US" sz="1300" dirty="0"/>
          </a:p>
          <a:p>
            <a:pPr lvl="1"/>
            <a:endParaRPr lang="en-US" sz="1300" dirty="0"/>
          </a:p>
          <a:p>
            <a:r>
              <a:rPr lang="en-US" sz="1800" dirty="0"/>
              <a:t>After submitting the </a:t>
            </a:r>
            <a:r>
              <a:rPr lang="en-US" sz="1800" dirty="0" err="1"/>
              <a:t>EoC</a:t>
            </a:r>
            <a:r>
              <a:rPr lang="en-US" sz="1800" dirty="0"/>
              <a:t> form, your request will be sent for approval by the Accenture-AWS Business Group. Upon approval of your submission, the following will take place:</a:t>
            </a:r>
            <a:endParaRPr lang="en-US" sz="1600" dirty="0"/>
          </a:p>
          <a:p>
            <a:pPr lvl="1"/>
            <a:r>
              <a:rPr lang="en-US" sz="1500" dirty="0"/>
              <a:t>your completion status will be updated within three business days.</a:t>
            </a:r>
            <a:endParaRPr lang="en-US" sz="1300" dirty="0"/>
          </a:p>
          <a:p>
            <a:pPr lvl="1"/>
            <a:r>
              <a:rPr lang="en-US" sz="1500" dirty="0"/>
              <a:t>your credential will appear in your Accenture CV-Resume within two weeks. </a:t>
            </a:r>
          </a:p>
          <a:p>
            <a:pPr lvl="1"/>
            <a:r>
              <a:rPr lang="en-US" sz="1500" dirty="0"/>
              <a:t>your credential will be added to your People Page within two weeks.</a:t>
            </a:r>
          </a:p>
          <a:p>
            <a:pPr lvl="1"/>
            <a:r>
              <a:rPr lang="en-US" sz="1500" dirty="0"/>
              <a:t>If you have any questions, please reach out to the ‘Contact Us’ option on the right side of the </a:t>
            </a:r>
            <a:r>
              <a:rPr lang="en-US" sz="1500" u="sng" dirty="0" err="1">
                <a:hlinkClick r:id="rId2"/>
              </a:rPr>
              <a:t>myCertification</a:t>
            </a:r>
            <a:r>
              <a:rPr lang="en-US" sz="1500" dirty="0"/>
              <a:t> page.</a:t>
            </a:r>
            <a:endParaRPr lang="en-US" sz="1300" dirty="0"/>
          </a:p>
          <a:p>
            <a:pPr lvl="1"/>
            <a:endParaRPr lang="en-US" dirty="0"/>
          </a:p>
          <a:p>
            <a:pPr lvl="1"/>
            <a:endParaRPr lang="en-US" dirty="0"/>
          </a:p>
        </p:txBody>
      </p:sp>
      <p:sp>
        <p:nvSpPr>
          <p:cNvPr id="4" name="Title 3"/>
          <p:cNvSpPr>
            <a:spLocks noGrp="1"/>
          </p:cNvSpPr>
          <p:nvPr>
            <p:ph type="title"/>
          </p:nvPr>
        </p:nvSpPr>
        <p:spPr/>
        <p:txBody>
          <a:bodyPr/>
          <a:lstStyle/>
          <a:p>
            <a:r>
              <a:rPr lang="en-US" dirty="0"/>
              <a:t>Pass your exam and register in </a:t>
            </a:r>
            <a:r>
              <a:rPr lang="en-US" dirty="0" err="1"/>
              <a:t>myCertification</a:t>
            </a:r>
            <a:endParaRPr lang="en-US" dirty="0"/>
          </a:p>
        </p:txBody>
      </p:sp>
      <p:sp>
        <p:nvSpPr>
          <p:cNvPr id="3" name="Slide Number Placeholder 2"/>
          <p:cNvSpPr>
            <a:spLocks noGrp="1"/>
          </p:cNvSpPr>
          <p:nvPr>
            <p:ph type="sldNum" sz="quarter" idx="4294967295"/>
          </p:nvPr>
        </p:nvSpPr>
        <p:spPr>
          <a:xfrm>
            <a:off x="11461750" y="6575425"/>
            <a:ext cx="730250" cy="128588"/>
          </a:xfrm>
          <a:prstGeom prst="rect">
            <a:avLst/>
          </a:prstGeom>
        </p:spPr>
        <p:txBody>
          <a:bodyPr/>
          <a:lstStyle/>
          <a:p>
            <a:pPr fontAlgn="base">
              <a:spcBef>
                <a:spcPct val="0"/>
              </a:spcBef>
              <a:spcAft>
                <a:spcPct val="0"/>
              </a:spcAft>
              <a:defRPr/>
            </a:pPr>
            <a:fld id="{90CBDC3A-D49F-4631-A8C7-55D59B33E5FA}" type="slidenum">
              <a:rPr lang="en-US" smtClean="0">
                <a:solidFill>
                  <a:srgbClr val="FFFFFF"/>
                </a:solidFill>
                <a:cs typeface="Arial" charset="0"/>
              </a:rPr>
              <a:pPr fontAlgn="base">
                <a:spcBef>
                  <a:spcPct val="0"/>
                </a:spcBef>
                <a:spcAft>
                  <a:spcPct val="0"/>
                </a:spcAft>
                <a:defRPr/>
              </a:pPr>
              <a:t>21</a:t>
            </a:fld>
            <a:endParaRPr lang="en-US" dirty="0">
              <a:solidFill>
                <a:srgbClr val="FFFFFF"/>
              </a:solidFill>
              <a:cs typeface="Arial" charset="0"/>
            </a:endParaRPr>
          </a:p>
        </p:txBody>
      </p:sp>
    </p:spTree>
    <p:extLst>
      <p:ext uri="{BB962C8B-B14F-4D97-AF65-F5344CB8AC3E}">
        <p14:creationId xmlns:p14="http://schemas.microsoft.com/office/powerpoint/2010/main" val="11534679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Contacts</a:t>
            </a:r>
          </a:p>
        </p:txBody>
      </p:sp>
    </p:spTree>
    <p:extLst>
      <p:ext uri="{BB962C8B-B14F-4D97-AF65-F5344CB8AC3E}">
        <p14:creationId xmlns:p14="http://schemas.microsoft.com/office/powerpoint/2010/main" val="10927793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pPr marL="0" indent="0">
              <a:spcBef>
                <a:spcPts val="600"/>
              </a:spcBef>
              <a:buNone/>
            </a:pPr>
            <a:r>
              <a:rPr lang="en-US" sz="1800" dirty="0"/>
              <a:t>If you have any questions or concerns you may contact any of the following:</a:t>
            </a:r>
          </a:p>
          <a:p>
            <a:pPr marL="171450" indent="-171450">
              <a:spcBef>
                <a:spcPts val="600"/>
              </a:spcBef>
              <a:buFont typeface="Wingdings" panose="05000000000000000000" pitchFamily="2" charset="2"/>
              <a:buChar char="§"/>
            </a:pPr>
            <a:r>
              <a:rPr lang="en-US" sz="1800" dirty="0">
                <a:hlinkClick r:id="rId2"/>
              </a:rPr>
              <a:t>AWS.Training</a:t>
            </a:r>
            <a:r>
              <a:rPr lang="en-US" sz="1800" dirty="0"/>
              <a:t>, AWS Training Shared Mailbox</a:t>
            </a:r>
            <a:endParaRPr lang="en-US" sz="1800" dirty="0">
              <a:hlinkClick r:id="rId2"/>
            </a:endParaRPr>
          </a:p>
          <a:p>
            <a:pPr marL="171450" indent="-171450">
              <a:spcBef>
                <a:spcPts val="600"/>
              </a:spcBef>
              <a:buFont typeface="Wingdings" panose="05000000000000000000" pitchFamily="2" charset="2"/>
              <a:buChar char="§"/>
            </a:pPr>
            <a:r>
              <a:rPr lang="en-US" sz="1800" dirty="0"/>
              <a:t>Certification Exam Vouchers/Service Credits</a:t>
            </a:r>
            <a:endParaRPr lang="en-US" sz="1800" dirty="0">
              <a:hlinkClick r:id="rId3"/>
            </a:endParaRPr>
          </a:p>
          <a:p>
            <a:pPr marL="398250" lvl="1" indent="-171450">
              <a:spcBef>
                <a:spcPts val="600"/>
              </a:spcBef>
              <a:buFont typeface="Wingdings" panose="05000000000000000000" pitchFamily="2" charset="2"/>
              <a:buChar char="§"/>
            </a:pPr>
            <a:r>
              <a:rPr lang="en-US" sz="1400" dirty="0">
                <a:hlinkClick r:id="rId3"/>
              </a:rPr>
              <a:t>jasmin.c.caballero@accenture.com</a:t>
            </a:r>
          </a:p>
          <a:p>
            <a:pPr marL="171450" indent="-171450">
              <a:spcBef>
                <a:spcPts val="600"/>
              </a:spcBef>
              <a:buFont typeface="Wingdings" panose="05000000000000000000" pitchFamily="2" charset="2"/>
              <a:buChar char="§"/>
            </a:pPr>
            <a:r>
              <a:rPr lang="en-US" sz="1800" u="sng" dirty="0" err="1">
                <a:hlinkClick r:id="rId3"/>
              </a:rPr>
              <a:t>QWIKLabs</a:t>
            </a:r>
            <a:r>
              <a:rPr lang="en-US" sz="1800" u="sng" dirty="0">
                <a:hlinkClick r:id="rId3"/>
              </a:rPr>
              <a:t> Credits</a:t>
            </a:r>
          </a:p>
          <a:p>
            <a:pPr marL="398250" lvl="1" indent="-171450">
              <a:spcBef>
                <a:spcPts val="600"/>
              </a:spcBef>
              <a:buFont typeface="Wingdings" panose="05000000000000000000" pitchFamily="2" charset="2"/>
              <a:buChar char="§"/>
            </a:pPr>
            <a:r>
              <a:rPr lang="en-US" sz="1400" dirty="0">
                <a:hlinkClick r:id="rId3"/>
              </a:rPr>
              <a:t>jasmin.c.caballero@accenture.com</a:t>
            </a:r>
          </a:p>
          <a:p>
            <a:pPr marL="171450" indent="-171450">
              <a:spcBef>
                <a:spcPts val="600"/>
              </a:spcBef>
              <a:buFont typeface="Wingdings" panose="05000000000000000000" pitchFamily="2" charset="2"/>
              <a:buChar char="§"/>
            </a:pPr>
            <a:r>
              <a:rPr lang="en-US" sz="1800" dirty="0">
                <a:hlinkClick r:id="rId4"/>
              </a:rPr>
              <a:t>A Cloud Guru</a:t>
            </a:r>
          </a:p>
          <a:p>
            <a:pPr marL="398250" lvl="1" indent="-171450">
              <a:spcBef>
                <a:spcPts val="600"/>
              </a:spcBef>
              <a:buFont typeface="Wingdings" panose="05000000000000000000" pitchFamily="2" charset="2"/>
              <a:buChar char="§"/>
            </a:pPr>
            <a:r>
              <a:rPr lang="en-US" sz="1600" dirty="0">
                <a:hlinkClick r:id="rId3"/>
              </a:rPr>
              <a:t>jasmin.c.caballero@accenture.com</a:t>
            </a:r>
          </a:p>
          <a:p>
            <a:pPr marL="171450" indent="-171450">
              <a:spcBef>
                <a:spcPts val="600"/>
              </a:spcBef>
              <a:buFont typeface="Wingdings" panose="05000000000000000000" pitchFamily="2" charset="2"/>
              <a:buChar char="§"/>
            </a:pPr>
            <a:r>
              <a:rPr lang="en-US" sz="1800" dirty="0">
                <a:hlinkClick r:id="rId5"/>
              </a:rPr>
              <a:t>Jeff Hammond</a:t>
            </a:r>
            <a:r>
              <a:rPr lang="en-US" sz="1800" dirty="0"/>
              <a:t>, AABG, Global Capability Enablement Lead</a:t>
            </a:r>
          </a:p>
          <a:p>
            <a:pPr marL="171450" indent="-171450">
              <a:spcBef>
                <a:spcPts val="600"/>
              </a:spcBef>
              <a:buFont typeface="Wingdings" panose="05000000000000000000" pitchFamily="2" charset="2"/>
              <a:buChar char="§"/>
            </a:pPr>
            <a:r>
              <a:rPr lang="en-US" sz="1800" dirty="0">
                <a:hlinkClick r:id="rId6"/>
              </a:rPr>
              <a:t>Pinkie Mpetwane</a:t>
            </a:r>
            <a:r>
              <a:rPr lang="en-US" sz="1800" dirty="0"/>
              <a:t>,  Learning &amp; Talent Development Lead (Cloud)</a:t>
            </a:r>
          </a:p>
          <a:p>
            <a:pPr marL="171450" indent="-171450">
              <a:spcBef>
                <a:spcPts val="600"/>
              </a:spcBef>
              <a:buFont typeface="Wingdings" panose="05000000000000000000" pitchFamily="2" charset="2"/>
              <a:buChar char="§"/>
            </a:pPr>
            <a:endParaRPr lang="en-US" sz="1800" dirty="0"/>
          </a:p>
        </p:txBody>
      </p:sp>
      <p:sp>
        <p:nvSpPr>
          <p:cNvPr id="4" name="Title 3"/>
          <p:cNvSpPr>
            <a:spLocks noGrp="1"/>
          </p:cNvSpPr>
          <p:nvPr>
            <p:ph type="title"/>
          </p:nvPr>
        </p:nvSpPr>
        <p:spPr/>
        <p:txBody>
          <a:bodyPr/>
          <a:lstStyle/>
          <a:p>
            <a:r>
              <a:rPr lang="en-CA" dirty="0"/>
              <a:t>Amazon Web Services Certification</a:t>
            </a:r>
          </a:p>
        </p:txBody>
      </p:sp>
    </p:spTree>
    <p:extLst>
      <p:ext uri="{BB962C8B-B14F-4D97-AF65-F5344CB8AC3E}">
        <p14:creationId xmlns:p14="http://schemas.microsoft.com/office/powerpoint/2010/main" val="2985697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pPr marL="0" indent="0">
              <a:buNone/>
            </a:pPr>
            <a:r>
              <a:rPr lang="en-US" sz="1800" dirty="0"/>
              <a:t>Through the Accenture-Amazon Web Services Business Group (AABG), Accenture individuals have access to a wide range of Amazon Web Services (AWS) certification support materials.</a:t>
            </a:r>
          </a:p>
          <a:p>
            <a:endParaRPr lang="en-US" sz="1800" dirty="0"/>
          </a:p>
          <a:p>
            <a:pPr marL="0" indent="0">
              <a:buNone/>
            </a:pPr>
            <a:r>
              <a:rPr lang="en-US" sz="1800" dirty="0"/>
              <a:t>This guide describes the following path to certification:</a:t>
            </a:r>
          </a:p>
          <a:p>
            <a:endParaRPr lang="en-US" sz="1800" dirty="0"/>
          </a:p>
          <a:p>
            <a:pPr marL="228600" indent="-228600">
              <a:buFont typeface="+mj-lt"/>
              <a:buAutoNum type="arabicPeriod"/>
            </a:pPr>
            <a:r>
              <a:rPr lang="en-US" sz="1800" dirty="0"/>
              <a:t>Identify the Certification you intend to pursue (slide 4)</a:t>
            </a:r>
          </a:p>
          <a:p>
            <a:pPr marL="228600" indent="-228600">
              <a:buFont typeface="+mj-lt"/>
              <a:buAutoNum type="arabicPeriod"/>
            </a:pPr>
            <a:r>
              <a:rPr lang="en-US" sz="1800" dirty="0"/>
              <a:t>Prepare for your exam (slide 6)</a:t>
            </a:r>
          </a:p>
          <a:p>
            <a:pPr marL="455400" lvl="1" indent="-228600">
              <a:buFont typeface="+mj-lt"/>
              <a:buAutoNum type="arabicPeriod"/>
            </a:pPr>
            <a:r>
              <a:rPr lang="en-US" sz="1400" dirty="0"/>
              <a:t>How to access AWS Preparation materials </a:t>
            </a:r>
          </a:p>
          <a:p>
            <a:pPr marL="455400" lvl="1" indent="-228600">
              <a:buFont typeface="+mj-lt"/>
              <a:buAutoNum type="arabicPeriod"/>
            </a:pPr>
            <a:r>
              <a:rPr lang="en-US" sz="1400" dirty="0"/>
              <a:t>How to obtain access to </a:t>
            </a:r>
            <a:r>
              <a:rPr lang="en-US" sz="1400" dirty="0" err="1"/>
              <a:t>QWIKLabs</a:t>
            </a:r>
            <a:r>
              <a:rPr lang="en-US" sz="1400" dirty="0"/>
              <a:t> Credits </a:t>
            </a:r>
          </a:p>
          <a:p>
            <a:pPr marL="455400" lvl="1" indent="-228600">
              <a:buFont typeface="+mj-lt"/>
              <a:buAutoNum type="arabicPeriod"/>
            </a:pPr>
            <a:r>
              <a:rPr lang="en-US" sz="1400" dirty="0"/>
              <a:t>How to obtain access to A Cloud Guru courses</a:t>
            </a:r>
          </a:p>
          <a:p>
            <a:pPr marL="455400" lvl="1" indent="-228600">
              <a:buFont typeface="+mj-lt"/>
              <a:buAutoNum type="arabicPeriod"/>
            </a:pPr>
            <a:r>
              <a:rPr lang="en-US" sz="1400" dirty="0"/>
              <a:t>How to obtain access to exam vouchers and service credits</a:t>
            </a:r>
          </a:p>
          <a:p>
            <a:pPr marL="228600" indent="-228600">
              <a:buFont typeface="+mj-lt"/>
              <a:buAutoNum type="arabicPeriod"/>
            </a:pPr>
            <a:r>
              <a:rPr lang="en-US" sz="1800" dirty="0"/>
              <a:t>Register for your exam (slide 11)</a:t>
            </a:r>
          </a:p>
          <a:p>
            <a:pPr marL="228600" indent="-228600">
              <a:buFont typeface="+mj-lt"/>
              <a:buAutoNum type="arabicPeriod"/>
            </a:pPr>
            <a:r>
              <a:rPr lang="en-US" sz="1800" dirty="0"/>
              <a:t>Pass your exam and register in </a:t>
            </a:r>
            <a:r>
              <a:rPr lang="en-US" sz="1800" dirty="0" err="1"/>
              <a:t>myCertification</a:t>
            </a:r>
            <a:r>
              <a:rPr lang="en-US" sz="1800" dirty="0"/>
              <a:t> (slide 20)</a:t>
            </a:r>
          </a:p>
          <a:p>
            <a:pPr marL="228600" indent="-228600">
              <a:buFont typeface="+mj-lt"/>
              <a:buAutoNum type="arabicPeriod"/>
            </a:pPr>
            <a:r>
              <a:rPr lang="en-US" sz="1800" dirty="0"/>
              <a:t>Key Contacts (slide 22)</a:t>
            </a:r>
          </a:p>
          <a:p>
            <a:endParaRPr lang="en-US" sz="1800" dirty="0"/>
          </a:p>
          <a:p>
            <a:pPr marL="0" indent="0">
              <a:buNone/>
            </a:pPr>
            <a:endParaRPr lang="en-US" sz="1800" dirty="0"/>
          </a:p>
        </p:txBody>
      </p:sp>
      <p:sp>
        <p:nvSpPr>
          <p:cNvPr id="4" name="Title 3"/>
          <p:cNvSpPr>
            <a:spLocks noGrp="1"/>
          </p:cNvSpPr>
          <p:nvPr>
            <p:ph type="title"/>
          </p:nvPr>
        </p:nvSpPr>
        <p:spPr/>
        <p:txBody>
          <a:bodyPr/>
          <a:lstStyle/>
          <a:p>
            <a:r>
              <a:rPr lang="en-CA" dirty="0"/>
              <a:t>Amazon Web Services Certification: </a:t>
            </a:r>
            <a:r>
              <a:rPr lang="en-CA" sz="2000" dirty="0"/>
              <a:t>Overview</a:t>
            </a:r>
            <a:endParaRPr lang="en-CA" dirty="0"/>
          </a:p>
        </p:txBody>
      </p:sp>
    </p:spTree>
    <p:extLst>
      <p:ext uri="{BB962C8B-B14F-4D97-AF65-F5344CB8AC3E}">
        <p14:creationId xmlns:p14="http://schemas.microsoft.com/office/powerpoint/2010/main" val="1016768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Identify the Certification you intend to pursue</a:t>
            </a:r>
          </a:p>
        </p:txBody>
      </p:sp>
    </p:spTree>
    <p:extLst>
      <p:ext uri="{BB962C8B-B14F-4D97-AF65-F5344CB8AC3E}">
        <p14:creationId xmlns:p14="http://schemas.microsoft.com/office/powerpoint/2010/main" val="177945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465320" y="1276265"/>
            <a:ext cx="5240536" cy="2392003"/>
          </a:xfrm>
        </p:spPr>
        <p:txBody>
          <a:bodyPr/>
          <a:lstStyle/>
          <a:p>
            <a:pPr lvl="2"/>
            <a:r>
              <a:rPr lang="en-US" sz="1400" dirty="0">
                <a:hlinkClick r:id="rId2"/>
              </a:rPr>
              <a:t>Certified Cloud Practitioner</a:t>
            </a:r>
            <a:endParaRPr lang="en-US" sz="1400" dirty="0"/>
          </a:p>
          <a:p>
            <a:pPr marL="684213" lvl="2" indent="0">
              <a:buNone/>
            </a:pPr>
            <a:r>
              <a:rPr lang="en-US" sz="900" dirty="0">
                <a:hlinkClick r:id="rId3"/>
              </a:rPr>
              <a:t>(https://aws.amazon.com/certification/certified-cloud-practitioner/)</a:t>
            </a:r>
          </a:p>
          <a:p>
            <a:pPr lvl="2"/>
            <a:r>
              <a:rPr lang="en-US" sz="1400" dirty="0">
                <a:hlinkClick r:id="rId3"/>
              </a:rPr>
              <a:t>Certified Solution Architect-Associate</a:t>
            </a:r>
            <a:r>
              <a:rPr lang="en-US" sz="1400" dirty="0"/>
              <a:t> </a:t>
            </a:r>
            <a:r>
              <a:rPr lang="en-US" sz="800" dirty="0"/>
              <a:t>(https://aws.amazon.com/certification/certified-solutions-architect-associate/)</a:t>
            </a:r>
          </a:p>
          <a:p>
            <a:pPr lvl="2"/>
            <a:r>
              <a:rPr lang="en-US" sz="1400" dirty="0">
                <a:hlinkClick r:id="rId4"/>
              </a:rPr>
              <a:t>Certified </a:t>
            </a:r>
            <a:r>
              <a:rPr lang="en-US" sz="1400" dirty="0" err="1">
                <a:hlinkClick r:id="rId4"/>
              </a:rPr>
              <a:t>SysOps</a:t>
            </a:r>
            <a:r>
              <a:rPr lang="en-US" sz="1400" dirty="0">
                <a:hlinkClick r:id="rId4"/>
              </a:rPr>
              <a:t> Administrator-Associate</a:t>
            </a:r>
            <a:r>
              <a:rPr lang="en-US" sz="1400" dirty="0"/>
              <a:t> </a:t>
            </a:r>
            <a:r>
              <a:rPr lang="en-US" sz="800" dirty="0"/>
              <a:t>(https://aws.amazon.com/certification/certified-sysops-admin-associate/)</a:t>
            </a:r>
          </a:p>
          <a:p>
            <a:pPr lvl="2"/>
            <a:r>
              <a:rPr lang="en-US" sz="1400" dirty="0">
                <a:hlinkClick r:id="rId5"/>
              </a:rPr>
              <a:t>Certified Developer-Associate-</a:t>
            </a:r>
            <a:r>
              <a:rPr lang="en-US" sz="800" dirty="0"/>
              <a:t>(</a:t>
            </a:r>
            <a:r>
              <a:rPr lang="en-US" sz="800" dirty="0">
                <a:hlinkClick r:id="rId5"/>
              </a:rPr>
              <a:t>https://aws.amazon.com/certification/certified-developer-associate/</a:t>
            </a:r>
            <a:r>
              <a:rPr lang="en-US" sz="800" dirty="0"/>
              <a:t>)</a:t>
            </a:r>
          </a:p>
          <a:p>
            <a:pPr lvl="2"/>
            <a:r>
              <a:rPr lang="en-US" sz="1400" dirty="0">
                <a:hlinkClick r:id="rId6"/>
              </a:rPr>
              <a:t>AWS Certified Big Data – Specialty</a:t>
            </a:r>
            <a:endParaRPr lang="en-US" sz="1400" dirty="0"/>
          </a:p>
          <a:p>
            <a:pPr marL="684213" lvl="2" indent="0">
              <a:buNone/>
            </a:pPr>
            <a:r>
              <a:rPr lang="en-US" sz="900" dirty="0"/>
              <a:t>(</a:t>
            </a:r>
            <a:r>
              <a:rPr lang="en-US" sz="900" dirty="0">
                <a:hlinkClick r:id="rId5"/>
              </a:rPr>
              <a:t>https://aws.amazon.com/certification/certified-developer-associate/</a:t>
            </a:r>
            <a:r>
              <a:rPr lang="en-US" sz="900" dirty="0"/>
              <a:t>)</a:t>
            </a:r>
          </a:p>
          <a:p>
            <a:pPr lvl="1"/>
            <a:endParaRPr lang="en-US" sz="700" dirty="0"/>
          </a:p>
        </p:txBody>
      </p:sp>
      <p:sp>
        <p:nvSpPr>
          <p:cNvPr id="4" name="Title 3"/>
          <p:cNvSpPr>
            <a:spLocks noGrp="1"/>
          </p:cNvSpPr>
          <p:nvPr>
            <p:ph type="title"/>
          </p:nvPr>
        </p:nvSpPr>
        <p:spPr/>
        <p:txBody>
          <a:bodyPr/>
          <a:lstStyle/>
          <a:p>
            <a:r>
              <a:rPr lang="en-CA" dirty="0"/>
              <a:t>Amazon Web Services Certification</a:t>
            </a:r>
            <a:br>
              <a:rPr lang="en-CA" dirty="0"/>
            </a:br>
            <a:r>
              <a:rPr lang="en-CA" sz="2000" dirty="0"/>
              <a:t>Overview: </a:t>
            </a:r>
            <a:r>
              <a:rPr lang="en-US" sz="1800" dirty="0"/>
              <a:t>Identify the type of certification you intend to pursue and review the Certification Overview below:</a:t>
            </a:r>
            <a:endParaRPr lang="en-CA" dirty="0"/>
          </a:p>
        </p:txBody>
      </p:sp>
      <p:sp>
        <p:nvSpPr>
          <p:cNvPr id="5" name="TextBox 4"/>
          <p:cNvSpPr txBox="1"/>
          <p:nvPr/>
        </p:nvSpPr>
        <p:spPr>
          <a:xfrm>
            <a:off x="1727842" y="904241"/>
            <a:ext cx="8757278" cy="276999"/>
          </a:xfrm>
          <a:prstGeom prst="rect">
            <a:avLst/>
          </a:prstGeom>
          <a:noFill/>
        </p:spPr>
        <p:txBody>
          <a:bodyPr wrap="square" rtlCol="0">
            <a:spAutoFit/>
          </a:bodyPr>
          <a:lstStyle/>
          <a:p>
            <a:endParaRPr lang="en-US" sz="1200" i="1" dirty="0"/>
          </a:p>
        </p:txBody>
      </p:sp>
      <p:pic>
        <p:nvPicPr>
          <p:cNvPr id="6" name="Picture 5">
            <a:extLst>
              <a:ext uri="{FF2B5EF4-FFF2-40B4-BE49-F238E27FC236}">
                <a16:creationId xmlns:a16="http://schemas.microsoft.com/office/drawing/2014/main" id="{06240B65-CD91-491A-92CD-2BF30AF9187B}"/>
              </a:ext>
            </a:extLst>
          </p:cNvPr>
          <p:cNvPicPr>
            <a:picLocks noChangeAspect="1"/>
          </p:cNvPicPr>
          <p:nvPr/>
        </p:nvPicPr>
        <p:blipFill rotWithShape="1">
          <a:blip r:embed="rId7"/>
          <a:srcRect l="53201" t="24612" r="1753" b="31201"/>
          <a:stretch/>
        </p:blipFill>
        <p:spPr>
          <a:xfrm>
            <a:off x="1618609" y="3606815"/>
            <a:ext cx="8564639" cy="3251185"/>
          </a:xfrm>
          <a:prstGeom prst="rect">
            <a:avLst/>
          </a:prstGeom>
        </p:spPr>
      </p:pic>
      <p:sp>
        <p:nvSpPr>
          <p:cNvPr id="7" name="Content Placeholder 1">
            <a:extLst>
              <a:ext uri="{FF2B5EF4-FFF2-40B4-BE49-F238E27FC236}">
                <a16:creationId xmlns:a16="http://schemas.microsoft.com/office/drawing/2014/main" id="{36B3790A-9E4F-4794-B874-277C92E047CD}"/>
              </a:ext>
            </a:extLst>
          </p:cNvPr>
          <p:cNvSpPr txBox="1">
            <a:spLocks/>
          </p:cNvSpPr>
          <p:nvPr/>
        </p:nvSpPr>
        <p:spPr>
          <a:xfrm>
            <a:off x="6096000" y="1189397"/>
            <a:ext cx="5240536" cy="2621140"/>
          </a:xfrm>
          <a:prstGeom prst="rect">
            <a:avLst/>
          </a:prstGeom>
        </p:spPr>
        <p:txBody>
          <a:bodyPr vert="horz" lIns="0" tIns="45720" rIns="0" bIns="0" rtlCol="0">
            <a:noAutofit/>
          </a:bodyPr>
          <a:lstStyle>
            <a:lvl1pPr marL="230400" indent="-230400" algn="l" rtl="0" eaLnBrk="1" fontAlgn="base" hangingPunct="1">
              <a:spcBef>
                <a:spcPts val="300"/>
              </a:spcBef>
              <a:spcAft>
                <a:spcPts val="300"/>
              </a:spcAft>
              <a:buSzPct val="80000"/>
              <a:buFont typeface="Arial" pitchFamily="34" charset="0"/>
              <a:buChar char="•"/>
              <a:defRPr sz="2100" kern="1200">
                <a:solidFill>
                  <a:schemeClr val="tx1"/>
                </a:solidFill>
                <a:latin typeface="Calibri" panose="020F0502020204030204" pitchFamily="34" charset="0"/>
                <a:ea typeface="Calibri" panose="020F0502020204030204" pitchFamily="34" charset="0"/>
                <a:cs typeface="Arial" pitchFamily="34" charset="0"/>
              </a:defRPr>
            </a:lvl1pPr>
            <a:lvl2pPr marL="457200" indent="-230400" algn="l" rtl="0" eaLnBrk="1" fontAlgn="base" hangingPunct="1">
              <a:spcBef>
                <a:spcPts val="300"/>
              </a:spcBef>
              <a:spcAft>
                <a:spcPts val="300"/>
              </a:spcAft>
              <a:buSzPct val="80000"/>
              <a:buFont typeface="Arial" pitchFamily="34" charset="0"/>
              <a:buChar char="–"/>
              <a:defRPr sz="1800" kern="1200">
                <a:solidFill>
                  <a:schemeClr val="tx1"/>
                </a:solidFill>
                <a:latin typeface="Calibri" panose="020F0502020204030204" pitchFamily="34" charset="0"/>
                <a:ea typeface="Calibri" panose="020F0502020204030204" pitchFamily="34" charset="0"/>
                <a:cs typeface="Arial" pitchFamily="34" charset="0"/>
              </a:defRPr>
            </a:lvl2pPr>
            <a:lvl3pPr marL="687600" indent="-230400" algn="l" rtl="0" eaLnBrk="1" fontAlgn="base" hangingPunct="1">
              <a:spcBef>
                <a:spcPts val="300"/>
              </a:spcBef>
              <a:spcAft>
                <a:spcPts val="300"/>
              </a:spcAft>
              <a:buSzPct val="80000"/>
              <a:buFont typeface="Arial" pitchFamily="34" charset="0"/>
              <a:buChar char="•"/>
              <a:defRPr sz="1600" kern="1200">
                <a:solidFill>
                  <a:schemeClr val="tx1"/>
                </a:solidFill>
                <a:latin typeface="Calibri" panose="020F0502020204030204" pitchFamily="34" charset="0"/>
                <a:ea typeface="Calibri" panose="020F0502020204030204" pitchFamily="34" charset="0"/>
                <a:cs typeface="Arial" pitchFamily="34" charset="0"/>
              </a:defRPr>
            </a:lvl3pPr>
            <a:lvl4pPr marL="910800" indent="-226800" algn="l" rtl="0" eaLnBrk="1" fontAlgn="base" hangingPunct="1">
              <a:spcBef>
                <a:spcPts val="300"/>
              </a:spcBef>
              <a:spcAft>
                <a:spcPts val="300"/>
              </a:spcAft>
              <a:buSzPct val="80000"/>
              <a:buFont typeface="Arial" pitchFamily="34" charset="0"/>
              <a:buChar char="–"/>
              <a:defRPr sz="1400" kern="1200">
                <a:solidFill>
                  <a:schemeClr val="tx1"/>
                </a:solidFill>
                <a:latin typeface="Calibri" panose="020F0502020204030204" pitchFamily="34" charset="0"/>
                <a:ea typeface="Calibri" panose="020F0502020204030204" pitchFamily="34" charset="0"/>
                <a:cs typeface="Arial" pitchFamily="34" charset="0"/>
              </a:defRPr>
            </a:lvl4pPr>
            <a:lvl5pPr marL="1144800" indent="-230400" algn="l" rtl="0" eaLnBrk="1" fontAlgn="base" hangingPunct="1">
              <a:spcBef>
                <a:spcPts val="300"/>
              </a:spcBef>
              <a:spcAft>
                <a:spcPts val="300"/>
              </a:spcAft>
              <a:buSzPct val="80000"/>
              <a:buFont typeface="Arial" pitchFamily="34" charset="0"/>
              <a:buChar char="•"/>
              <a:defRPr sz="1200" kern="1200">
                <a:solidFill>
                  <a:schemeClr val="tx1"/>
                </a:solidFill>
                <a:latin typeface="Calibri" panose="020F0502020204030204" pitchFamily="34" charset="0"/>
                <a:ea typeface="Calibri" panose="020F0502020204030204"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r>
              <a:rPr lang="en-US" sz="1400" dirty="0">
                <a:hlinkClick r:id="rId8"/>
              </a:rPr>
              <a:t>AWS Certified Advanced Networking – Specialty</a:t>
            </a:r>
            <a:endParaRPr lang="en-US" sz="1400" dirty="0"/>
          </a:p>
          <a:p>
            <a:pPr marL="684213" lvl="2" indent="0">
              <a:buFont typeface="Arial" pitchFamily="34" charset="0"/>
              <a:buNone/>
            </a:pPr>
            <a:r>
              <a:rPr lang="en-US" sz="800" dirty="0"/>
              <a:t>(</a:t>
            </a:r>
            <a:r>
              <a:rPr lang="en-US" sz="800" dirty="0">
                <a:hlinkClick r:id="rId5"/>
              </a:rPr>
              <a:t>https://aws.amazon.com/certification/certified-developer-associate/</a:t>
            </a:r>
            <a:r>
              <a:rPr lang="en-US" sz="800" dirty="0"/>
              <a:t>)</a:t>
            </a:r>
          </a:p>
          <a:p>
            <a:pPr lvl="2"/>
            <a:r>
              <a:rPr lang="en-US" sz="1400" dirty="0">
                <a:hlinkClick r:id="rId8"/>
              </a:rPr>
              <a:t>AWS Certified Security– Specialty</a:t>
            </a:r>
            <a:endParaRPr lang="en-US" sz="1400" dirty="0"/>
          </a:p>
          <a:p>
            <a:pPr marL="684213" lvl="2" indent="0">
              <a:buFont typeface="Arial" pitchFamily="34" charset="0"/>
              <a:buNone/>
            </a:pPr>
            <a:r>
              <a:rPr lang="en-US" sz="800" dirty="0"/>
              <a:t>(</a:t>
            </a:r>
            <a:r>
              <a:rPr lang="en-US" sz="800" dirty="0">
                <a:hlinkClick r:id="rId5"/>
              </a:rPr>
              <a:t>https://aws.amazon.com/certification/certified-developer-associate/</a:t>
            </a:r>
            <a:r>
              <a:rPr lang="en-US" sz="800" dirty="0"/>
              <a:t>)</a:t>
            </a:r>
          </a:p>
          <a:p>
            <a:pPr lvl="2"/>
            <a:r>
              <a:rPr lang="en-US" sz="1400" dirty="0">
                <a:hlinkClick r:id="rId9"/>
              </a:rPr>
              <a:t>Certified Solution Architect-Professional</a:t>
            </a:r>
            <a:r>
              <a:rPr lang="en-US" sz="1400" dirty="0"/>
              <a:t> </a:t>
            </a:r>
            <a:r>
              <a:rPr lang="en-US" sz="800" dirty="0"/>
              <a:t>(https://aws.amazon.com/certification/certified-solutions-architect-professional/)</a:t>
            </a:r>
          </a:p>
          <a:p>
            <a:pPr lvl="2"/>
            <a:r>
              <a:rPr lang="en-US" sz="1400" dirty="0">
                <a:hlinkClick r:id="rId10"/>
              </a:rPr>
              <a:t>Certified DevOps Engineer-Professional</a:t>
            </a:r>
            <a:r>
              <a:rPr lang="en-US" sz="1400" dirty="0"/>
              <a:t> </a:t>
            </a:r>
            <a:r>
              <a:rPr lang="en-US" sz="800" dirty="0"/>
              <a:t>(https://aws.amazon.com/certification/certified-devops-engineer-professional/)</a:t>
            </a:r>
          </a:p>
          <a:p>
            <a:r>
              <a:rPr lang="en-US" sz="1400" dirty="0"/>
              <a:t>Certifications are valid for 2 years, at which time they must be renewed.  </a:t>
            </a:r>
            <a:r>
              <a:rPr lang="en-US" sz="1200" dirty="0"/>
              <a:t>If you need to get re-certified, follow the guidance </a:t>
            </a:r>
            <a:r>
              <a:rPr lang="en-US" sz="1200" dirty="0">
                <a:hlinkClick r:id="rId11"/>
              </a:rPr>
              <a:t>at this link.</a:t>
            </a:r>
            <a:r>
              <a:rPr lang="en-US" sz="1200" dirty="0"/>
              <a:t> </a:t>
            </a:r>
            <a:r>
              <a:rPr lang="en-US" sz="600" dirty="0"/>
              <a:t>(</a:t>
            </a:r>
            <a:r>
              <a:rPr lang="en-US" sz="600" dirty="0">
                <a:hlinkClick r:id="rId11"/>
              </a:rPr>
              <a:t>https://aws.amazon.com/certification/recertification/</a:t>
            </a:r>
            <a:r>
              <a:rPr lang="en-US" sz="600" dirty="0"/>
              <a:t>)</a:t>
            </a:r>
          </a:p>
          <a:p>
            <a:pPr lvl="1"/>
            <a:endParaRPr lang="en-US" sz="700" dirty="0"/>
          </a:p>
        </p:txBody>
      </p:sp>
    </p:spTree>
    <p:extLst>
      <p:ext uri="{BB962C8B-B14F-4D97-AF65-F5344CB8AC3E}">
        <p14:creationId xmlns:p14="http://schemas.microsoft.com/office/powerpoint/2010/main" val="942165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Prepare for your exam</a:t>
            </a:r>
          </a:p>
        </p:txBody>
      </p:sp>
    </p:spTree>
    <p:extLst>
      <p:ext uri="{BB962C8B-B14F-4D97-AF65-F5344CB8AC3E}">
        <p14:creationId xmlns:p14="http://schemas.microsoft.com/office/powerpoint/2010/main" val="330930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4"/>
          </p:nvPr>
        </p:nvSpPr>
        <p:spPr/>
        <p:txBody>
          <a:bodyPr/>
          <a:lstStyle/>
          <a:p>
            <a:r>
              <a:rPr lang="en-US" dirty="0"/>
              <a:t>Amazon Web Services provides access to a number of free certification prep resources. You can access these at the following link:</a:t>
            </a:r>
          </a:p>
          <a:p>
            <a:endParaRPr lang="en-US" dirty="0"/>
          </a:p>
          <a:p>
            <a:r>
              <a:rPr lang="en-US" dirty="0"/>
              <a:t>https://aws.amazon.com/certification/certification-prep/</a:t>
            </a:r>
          </a:p>
          <a:p>
            <a:pPr marL="0" indent="0">
              <a:buNone/>
            </a:pPr>
            <a:endParaRPr lang="en-US" dirty="0"/>
          </a:p>
          <a:p>
            <a:pPr marL="0" indent="0">
              <a:buNone/>
            </a:pPr>
            <a:r>
              <a:rPr lang="en-US" dirty="0"/>
              <a:t>These resources include:</a:t>
            </a:r>
          </a:p>
          <a:p>
            <a:pPr lvl="1"/>
            <a:r>
              <a:rPr lang="en-US" dirty="0"/>
              <a:t>Exam Guides for each certification</a:t>
            </a:r>
          </a:p>
          <a:p>
            <a:pPr lvl="1"/>
            <a:r>
              <a:rPr lang="en-US" dirty="0"/>
              <a:t>Sample question set for each certification </a:t>
            </a:r>
          </a:p>
          <a:p>
            <a:pPr lvl="1"/>
            <a:r>
              <a:rPr lang="en-US" dirty="0"/>
              <a:t>AWS Whitepapers on specific topics (</a:t>
            </a:r>
            <a:r>
              <a:rPr lang="en-US" dirty="0">
                <a:hlinkClick r:id="rId2"/>
              </a:rPr>
              <a:t>https://aws.amazon.com/whitepapers/</a:t>
            </a:r>
            <a:r>
              <a:rPr lang="en-US" dirty="0"/>
              <a:t>)</a:t>
            </a:r>
          </a:p>
          <a:p>
            <a:pPr lvl="1"/>
            <a:r>
              <a:rPr lang="en-US" dirty="0"/>
              <a:t>AWS FAQs on specific services (https://aws.amazon.com/faqs/)</a:t>
            </a:r>
          </a:p>
          <a:p>
            <a:endParaRPr lang="en-US" dirty="0"/>
          </a:p>
        </p:txBody>
      </p:sp>
      <p:sp>
        <p:nvSpPr>
          <p:cNvPr id="4" name="Title 3"/>
          <p:cNvSpPr>
            <a:spLocks noGrp="1"/>
          </p:cNvSpPr>
          <p:nvPr>
            <p:ph type="title"/>
          </p:nvPr>
        </p:nvSpPr>
        <p:spPr/>
        <p:txBody>
          <a:bodyPr/>
          <a:lstStyle/>
          <a:p>
            <a:r>
              <a:rPr lang="en-US" dirty="0"/>
              <a:t>How to Access AWS Preparation Materials</a:t>
            </a:r>
          </a:p>
        </p:txBody>
      </p:sp>
      <p:sp>
        <p:nvSpPr>
          <p:cNvPr id="3" name="Slide Number Placeholder 2"/>
          <p:cNvSpPr>
            <a:spLocks noGrp="1"/>
          </p:cNvSpPr>
          <p:nvPr>
            <p:ph type="sldNum" sz="quarter" idx="4294967295"/>
          </p:nvPr>
        </p:nvSpPr>
        <p:spPr>
          <a:xfrm>
            <a:off x="11461750" y="6575425"/>
            <a:ext cx="730250" cy="128588"/>
          </a:xfrm>
          <a:prstGeom prst="rect">
            <a:avLst/>
          </a:prstGeom>
        </p:spPr>
        <p:txBody>
          <a:bodyPr/>
          <a:lstStyle/>
          <a:p>
            <a:pPr fontAlgn="base">
              <a:spcBef>
                <a:spcPct val="0"/>
              </a:spcBef>
              <a:spcAft>
                <a:spcPct val="0"/>
              </a:spcAft>
              <a:defRPr/>
            </a:pPr>
            <a:fld id="{90CBDC3A-D49F-4631-A8C7-55D59B33E5FA}" type="slidenum">
              <a:rPr lang="en-US" smtClean="0">
                <a:solidFill>
                  <a:srgbClr val="FFFFFF"/>
                </a:solidFill>
                <a:cs typeface="Arial" charset="0"/>
              </a:rPr>
              <a:pPr fontAlgn="base">
                <a:spcBef>
                  <a:spcPct val="0"/>
                </a:spcBef>
                <a:spcAft>
                  <a:spcPct val="0"/>
                </a:spcAft>
                <a:defRPr/>
              </a:pPr>
              <a:t>7</a:t>
            </a:fld>
            <a:endParaRPr lang="en-US" dirty="0">
              <a:solidFill>
                <a:srgbClr val="FFFFFF"/>
              </a:solidFill>
              <a:cs typeface="Arial" charset="0"/>
            </a:endParaRPr>
          </a:p>
        </p:txBody>
      </p:sp>
    </p:spTree>
    <p:extLst>
      <p:ext uri="{BB962C8B-B14F-4D97-AF65-F5344CB8AC3E}">
        <p14:creationId xmlns:p14="http://schemas.microsoft.com/office/powerpoint/2010/main" val="4135516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err="1"/>
              <a:t>QWIKLabs</a:t>
            </a:r>
            <a:r>
              <a:rPr lang="en-US" dirty="0"/>
              <a:t> provide hands-on, real time exposure to key concepts. You can learn more about </a:t>
            </a:r>
            <a:r>
              <a:rPr lang="en-US" dirty="0" err="1"/>
              <a:t>QWIKLabs</a:t>
            </a:r>
            <a:r>
              <a:rPr lang="en-US" dirty="0"/>
              <a:t> </a:t>
            </a:r>
            <a:r>
              <a:rPr lang="en-US" dirty="0">
                <a:hlinkClick r:id="rId2"/>
              </a:rPr>
              <a:t>at this link</a:t>
            </a:r>
            <a:r>
              <a:rPr lang="en-US" dirty="0"/>
              <a:t> </a:t>
            </a:r>
            <a:r>
              <a:rPr lang="en-US" sz="1000" dirty="0"/>
              <a:t>(https://qwiklabs.com/?locale=en)</a:t>
            </a:r>
          </a:p>
          <a:p>
            <a:r>
              <a:rPr lang="en-US" dirty="0" err="1"/>
              <a:t>QWIKLabs</a:t>
            </a:r>
            <a:r>
              <a:rPr lang="en-US" dirty="0"/>
              <a:t> provides ‘Quests’ that guide you through labs designed to support specific certifications.</a:t>
            </a:r>
          </a:p>
          <a:p>
            <a:r>
              <a:rPr lang="en-US" dirty="0"/>
              <a:t>You may be able to obtain </a:t>
            </a:r>
            <a:r>
              <a:rPr lang="en-US" dirty="0" err="1"/>
              <a:t>QWIKLabs</a:t>
            </a:r>
            <a:r>
              <a:rPr lang="en-US" dirty="0"/>
              <a:t> credits when you are within 30 days of sitting for your exam.</a:t>
            </a:r>
          </a:p>
          <a:p>
            <a:r>
              <a:rPr lang="en-US" dirty="0"/>
              <a:t>To request access to </a:t>
            </a:r>
            <a:r>
              <a:rPr lang="en-US" dirty="0" err="1"/>
              <a:t>QWIKLabs</a:t>
            </a:r>
            <a:r>
              <a:rPr lang="en-US" dirty="0"/>
              <a:t> credits, submit the following information to jasmin.c.caballero@accenture.com</a:t>
            </a:r>
          </a:p>
          <a:p>
            <a:pPr lvl="1"/>
            <a:r>
              <a:rPr lang="en-US" dirty="0"/>
              <a:t>Enterprise ID</a:t>
            </a:r>
          </a:p>
          <a:p>
            <a:pPr lvl="1"/>
            <a:r>
              <a:rPr lang="en-US" dirty="0"/>
              <a:t>Type of Certification you are pursuing</a:t>
            </a:r>
          </a:p>
          <a:p>
            <a:pPr lvl="1"/>
            <a:r>
              <a:rPr lang="en-US" dirty="0"/>
              <a:t>Target date for obtaining certification</a:t>
            </a:r>
          </a:p>
          <a:p>
            <a:pPr lvl="1"/>
            <a:r>
              <a:rPr lang="en-US" dirty="0"/>
              <a:t>The enterprise ID or email of your training approver</a:t>
            </a:r>
          </a:p>
          <a:p>
            <a:pPr lvl="1"/>
            <a:r>
              <a:rPr lang="en-US" dirty="0"/>
              <a:t>Pre-requisite training you have completed</a:t>
            </a:r>
          </a:p>
          <a:p>
            <a:r>
              <a:rPr lang="en-US" dirty="0"/>
              <a:t>NOTE: You must access </a:t>
            </a:r>
            <a:r>
              <a:rPr lang="en-US" dirty="0" err="1"/>
              <a:t>QWIKLabs</a:t>
            </a:r>
            <a:r>
              <a:rPr lang="en-US" dirty="0"/>
              <a:t> using your Accenture ID to use the credits. </a:t>
            </a:r>
          </a:p>
        </p:txBody>
      </p:sp>
      <p:sp>
        <p:nvSpPr>
          <p:cNvPr id="3" name="Title 2"/>
          <p:cNvSpPr>
            <a:spLocks noGrp="1"/>
          </p:cNvSpPr>
          <p:nvPr>
            <p:ph type="title"/>
          </p:nvPr>
        </p:nvSpPr>
        <p:spPr/>
        <p:txBody>
          <a:bodyPr/>
          <a:lstStyle/>
          <a:p>
            <a:r>
              <a:rPr lang="en-US" dirty="0"/>
              <a:t>How to obtain access to </a:t>
            </a:r>
            <a:r>
              <a:rPr lang="en-US" dirty="0" err="1"/>
              <a:t>QWIKLabs</a:t>
            </a:r>
            <a:endParaRPr lang="en-US" dirty="0"/>
          </a:p>
        </p:txBody>
      </p:sp>
    </p:spTree>
    <p:extLst>
      <p:ext uri="{BB962C8B-B14F-4D97-AF65-F5344CB8AC3E}">
        <p14:creationId xmlns:p14="http://schemas.microsoft.com/office/powerpoint/2010/main" val="3702164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Accenture has a licensing arrangement with A Cloud Guru (ACG) a 3</a:t>
            </a:r>
            <a:r>
              <a:rPr lang="en-US" baseline="30000" dirty="0"/>
              <a:t>rd</a:t>
            </a:r>
            <a:r>
              <a:rPr lang="en-US" dirty="0"/>
              <a:t> party provider of exam preparation training.</a:t>
            </a:r>
          </a:p>
          <a:p>
            <a:r>
              <a:rPr lang="en-US" dirty="0"/>
              <a:t>You can register for the ACG platform in </a:t>
            </a:r>
            <a:r>
              <a:rPr lang="en-US" dirty="0" err="1"/>
              <a:t>myLearning</a:t>
            </a:r>
            <a:r>
              <a:rPr lang="en-US" dirty="0"/>
              <a:t> at this link:  </a:t>
            </a:r>
            <a:r>
              <a:rPr lang="en-US" u="sng" dirty="0">
                <a:hlinkClick r:id="rId2"/>
              </a:rPr>
              <a:t>https://mylearning.accenture.com/myl-ui/learner/activityDetails?activityID=1515165&amp;source=myLearning</a:t>
            </a:r>
            <a:endParaRPr lang="en-US" u="sng" dirty="0"/>
          </a:p>
          <a:p>
            <a:r>
              <a:rPr lang="en-US" b="1" dirty="0"/>
              <a:t>NOTE: Individuals located in India and </a:t>
            </a:r>
            <a:r>
              <a:rPr lang="en-US" b="1" dirty="0" err="1"/>
              <a:t>Phillipines</a:t>
            </a:r>
            <a:r>
              <a:rPr lang="en-US" b="1" dirty="0"/>
              <a:t> should register using this link:</a:t>
            </a:r>
          </a:p>
          <a:p>
            <a:pPr lvl="1"/>
            <a:r>
              <a:rPr lang="en-US" u="sng" dirty="0">
                <a:hlinkClick r:id="rId3"/>
              </a:rPr>
              <a:t>https://mylearning.accenture.com/Atlas/home.aspx?url=%23%2FactivityDetailsqmqmactivityID%3D1568589%26activitySource%3DLMS</a:t>
            </a:r>
            <a:r>
              <a:rPr lang="en-US" dirty="0"/>
              <a:t> </a:t>
            </a:r>
            <a:endParaRPr lang="en-US" u="sng" dirty="0"/>
          </a:p>
          <a:p>
            <a:r>
              <a:rPr lang="en-US" dirty="0"/>
              <a:t>Once your registration is approved, </a:t>
            </a:r>
            <a:r>
              <a:rPr lang="en-US"/>
              <a:t>a tuition </a:t>
            </a:r>
            <a:r>
              <a:rPr lang="en-US" dirty="0"/>
              <a:t>is charged that will enable you access to the complete A Cloud Guru course catalog and resources through May 2019.</a:t>
            </a:r>
          </a:p>
          <a:p>
            <a:r>
              <a:rPr lang="en-US" dirty="0"/>
              <a:t>NOTE: The tuition is charged to your team’s training WBS. If you are uncertain about the source of your training WBS, you should reach out to your training approver for more information.</a:t>
            </a:r>
          </a:p>
          <a:p>
            <a:endParaRPr lang="en-US" dirty="0"/>
          </a:p>
          <a:p>
            <a:endParaRPr lang="en-US" dirty="0"/>
          </a:p>
          <a:p>
            <a:r>
              <a:rPr lang="en-US" sz="1200" dirty="0"/>
              <a:t>Individuals wishing to access other 3</a:t>
            </a:r>
            <a:r>
              <a:rPr lang="en-US" sz="1200" baseline="30000" dirty="0"/>
              <a:t>rd</a:t>
            </a:r>
            <a:r>
              <a:rPr lang="en-US" sz="1200" dirty="0"/>
              <a:t> party platforms such as Cloud Academy or Linux Academy should ‘Register for external training’ in </a:t>
            </a:r>
            <a:r>
              <a:rPr lang="en-US" sz="1200" dirty="0" err="1"/>
              <a:t>myLearning</a:t>
            </a:r>
            <a:r>
              <a:rPr lang="en-US" sz="1200" dirty="0"/>
              <a:t>. </a:t>
            </a:r>
          </a:p>
          <a:p>
            <a:r>
              <a:rPr lang="en-US" sz="1200" dirty="0"/>
              <a:t>Upon approval of the registration, individuals may be able to expense the license cost using the training WBS provided upon authorization. </a:t>
            </a:r>
          </a:p>
        </p:txBody>
      </p:sp>
      <p:sp>
        <p:nvSpPr>
          <p:cNvPr id="3" name="Title 2"/>
          <p:cNvSpPr>
            <a:spLocks noGrp="1"/>
          </p:cNvSpPr>
          <p:nvPr>
            <p:ph type="title"/>
          </p:nvPr>
        </p:nvSpPr>
        <p:spPr/>
        <p:txBody>
          <a:bodyPr/>
          <a:lstStyle/>
          <a:p>
            <a:r>
              <a:rPr lang="en-US" dirty="0"/>
              <a:t>Access to A Cloud Guru certification preparation resources</a:t>
            </a:r>
          </a:p>
        </p:txBody>
      </p:sp>
    </p:spTree>
    <p:extLst>
      <p:ext uri="{BB962C8B-B14F-4D97-AF65-F5344CB8AC3E}">
        <p14:creationId xmlns:p14="http://schemas.microsoft.com/office/powerpoint/2010/main" val="2956616149"/>
      </p:ext>
    </p:extLst>
  </p:cSld>
  <p:clrMapOvr>
    <a:masterClrMapping/>
  </p:clrMapOvr>
</p:sld>
</file>

<file path=ppt/theme/theme1.xml><?xml version="1.0" encoding="utf-8"?>
<a:theme xmlns:a="http://schemas.openxmlformats.org/drawingml/2006/main" name="Accenture_Color_Bottom_16-9">
  <a:themeElements>
    <a:clrScheme name="AWS reInvent">
      <a:dk1>
        <a:srgbClr val="000000"/>
      </a:dk1>
      <a:lt1>
        <a:srgbClr val="FFFFFF"/>
      </a:lt1>
      <a:dk2>
        <a:srgbClr val="666666"/>
      </a:dk2>
      <a:lt2>
        <a:srgbClr val="778888"/>
      </a:lt2>
      <a:accent1>
        <a:srgbClr val="00BBEE"/>
      </a:accent1>
      <a:accent2>
        <a:srgbClr val="2F539C"/>
      </a:accent2>
      <a:accent3>
        <a:srgbClr val="993399"/>
      </a:accent3>
      <a:accent4>
        <a:srgbClr val="FFB500"/>
      </a:accent4>
      <a:accent5>
        <a:srgbClr val="AADDEE"/>
      </a:accent5>
      <a:accent6>
        <a:srgbClr val="00A000"/>
      </a:accent6>
      <a:hlink>
        <a:srgbClr val="666666"/>
      </a:hlink>
      <a:folHlink>
        <a:srgbClr val="77888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a:defPPr>
      </a:lstStyle>
    </a:txDef>
  </a:objectDefaults>
  <a:extraClrSchemeLst/>
</a:theme>
</file>

<file path=ppt/theme/theme2.xml><?xml version="1.0" encoding="utf-8"?>
<a:theme xmlns:a="http://schemas.openxmlformats.org/drawingml/2006/main" name="16-4336 AABG Assets Refresh PPT Template 16x9_2">
  <a:themeElements>
    <a:clrScheme name="16-4336">
      <a:dk1>
        <a:srgbClr val="000000"/>
      </a:dk1>
      <a:lt1>
        <a:srgbClr val="FFFFFF"/>
      </a:lt1>
      <a:dk2>
        <a:srgbClr val="919191"/>
      </a:dk2>
      <a:lt2>
        <a:srgbClr val="6C6C6C"/>
      </a:lt2>
      <a:accent1>
        <a:srgbClr val="004899"/>
      </a:accent1>
      <a:accent2>
        <a:srgbClr val="00BBEE"/>
      </a:accent2>
      <a:accent3>
        <a:srgbClr val="00FF71"/>
      </a:accent3>
      <a:accent4>
        <a:srgbClr val="FFDF00"/>
      </a:accent4>
      <a:accent5>
        <a:srgbClr val="004899"/>
      </a:accent5>
      <a:accent6>
        <a:srgbClr val="00BBEE"/>
      </a:accent6>
      <a:hlink>
        <a:srgbClr val="7C7C7C"/>
      </a:hlink>
      <a:folHlink>
        <a:srgbClr val="A9A9A9"/>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effectLst/>
      </a:spPr>
      <a:bodyPr anchor="ctr"/>
      <a:lstStyle>
        <a:defPPr algn="ctr">
          <a:defRPr dirty="0" smtClean="0"/>
        </a:defPPr>
      </a:lstStyle>
      <a:style>
        <a:lnRef idx="1">
          <a:schemeClr val="accent1"/>
        </a:lnRef>
        <a:fillRef idx="3">
          <a:schemeClr val="accent1"/>
        </a:fillRef>
        <a:effectRef idx="2">
          <a:schemeClr val="accent1"/>
        </a:effectRef>
        <a:fontRef idx="minor">
          <a:schemeClr val="lt1"/>
        </a:fontRef>
      </a:style>
    </a:spDef>
    <a:txDef>
      <a:spPr/>
      <a:bodyPr vert="horz" lIns="0" tIns="0" rIns="0" bIns="0" rtlCol="0">
        <a:noAutofit/>
      </a:bodyPr>
      <a:lstStyle>
        <a:defPPr>
          <a:defRPr dirty="0" err="1"/>
        </a:defPPr>
      </a:lstStyle>
    </a:txDef>
  </a:objectDefaults>
  <a:extraClrSchemeLst/>
  <a:extLst>
    <a:ext uri="{05A4C25C-085E-4340-85A3-A5531E510DB2}">
      <thm15:themeFamily xmlns:thm15="http://schemas.microsoft.com/office/thememl/2012/main" name="Acc_NewAppliedNow_16x9_template_090117.potx" id="{3307B643-C44B-44C6-BF5B-342B5219DD3A}" vid="{3C049987-61B4-4F4A-86F6-2A3B6BED520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BC67D2B10954EAE6712E65FF96D7B" ma:contentTypeVersion="2" ma:contentTypeDescription="Create a new document." ma:contentTypeScope="" ma:versionID="7492ac6db58354b76843cee4322ce54b">
  <xsd:schema xmlns:xsd="http://www.w3.org/2001/XMLSchema" xmlns:xs="http://www.w3.org/2001/XMLSchema" xmlns:p="http://schemas.microsoft.com/office/2006/metadata/properties" xmlns:ns2="0abcd919-d109-4a84-95a3-154fef1e36cf" targetNamespace="http://schemas.microsoft.com/office/2006/metadata/properties" ma:root="true" ma:fieldsID="3cb518006264b1d502eac94165e9225b" ns2:_="">
    <xsd:import namespace="0abcd919-d109-4a84-95a3-154fef1e36cf"/>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bcd919-d109-4a84-95a3-154fef1e36cf"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0abcd919-d109-4a84-95a3-154fef1e36cf">
      <UserInfo>
        <DisplayName>V P, Sreerag</DisplayName>
        <AccountId>24352</AccountId>
        <AccountType/>
      </UserInfo>
      <UserInfo>
        <DisplayName>Modi, Sourabh</DisplayName>
        <AccountId>24353</AccountId>
        <AccountType/>
      </UserInfo>
      <UserInfo>
        <DisplayName>Nørregaard, Jakob F.</DisplayName>
        <AccountId>1398</AccountId>
        <AccountType/>
      </UserInfo>
      <UserInfo>
        <DisplayName>Nagaiah, Venkatesh</DisplayName>
        <AccountId>27744</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B3C9479-97AF-457E-8626-B38F47E9A2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bcd919-d109-4a84-95a3-154fef1e36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4B8C037-7C82-4BF4-A2FA-88CDFC0DC285}">
  <ds:schemaRefs>
    <ds:schemaRef ds:uri="http://schemas.microsoft.com/office/2006/metadata/properties"/>
    <ds:schemaRef ds:uri="http://schemas.microsoft.com/office/infopath/2007/PartnerControls"/>
    <ds:schemaRef ds:uri="http://schemas.openxmlformats.org/package/2006/metadata/core-properties"/>
    <ds:schemaRef ds:uri="0abcd919-d109-4a84-95a3-154fef1e36cf"/>
    <ds:schemaRef ds:uri="http://schemas.microsoft.com/office/2006/documentManagement/types"/>
    <ds:schemaRef ds:uri="http://purl.org/dc/dcmitype/"/>
    <ds:schemaRef ds:uri="http://purl.org/dc/elements/1.1/"/>
    <ds:schemaRef ds:uri="http://www.w3.org/XML/1998/namespace"/>
    <ds:schemaRef ds:uri="http://purl.org/dc/terms/"/>
  </ds:schemaRefs>
</ds:datastoreItem>
</file>

<file path=customXml/itemProps3.xml><?xml version="1.0" encoding="utf-8"?>
<ds:datastoreItem xmlns:ds="http://schemas.openxmlformats.org/officeDocument/2006/customXml" ds:itemID="{5A85AF4D-C284-4020-987D-041AEFD92DE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9189</TotalTime>
  <Words>1971</Words>
  <Application>Microsoft Office PowerPoint</Application>
  <PresentationFormat>Widescreen</PresentationFormat>
  <Paragraphs>193</Paragraphs>
  <Slides>23</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23</vt:i4>
      </vt:variant>
    </vt:vector>
  </HeadingPairs>
  <TitlesOfParts>
    <vt:vector size="31" baseType="lpstr">
      <vt:lpstr>Calibri</vt:lpstr>
      <vt:lpstr>Agfa Rotis Sans Serif</vt:lpstr>
      <vt:lpstr>Arial Bold</vt:lpstr>
      <vt:lpstr>Arial</vt:lpstr>
      <vt:lpstr>Wingdings</vt:lpstr>
      <vt:lpstr>Arial Black</vt:lpstr>
      <vt:lpstr>Accenture_Color_Bottom_16-9</vt:lpstr>
      <vt:lpstr>16-4336 AABG Assets Refresh PPT Template 16x9_2</vt:lpstr>
      <vt:lpstr>Amazon Web Services Certification Guide</vt:lpstr>
      <vt:lpstr>Roadmap Summary</vt:lpstr>
      <vt:lpstr>Amazon Web Services Certification: Overview</vt:lpstr>
      <vt:lpstr>Identify the Certification you intend to pursue</vt:lpstr>
      <vt:lpstr>Amazon Web Services Certification Overview: Identify the type of certification you intend to pursue and review the Certification Overview below:</vt:lpstr>
      <vt:lpstr>Prepare for your exam</vt:lpstr>
      <vt:lpstr>How to Access AWS Preparation Materials</vt:lpstr>
      <vt:lpstr>How to obtain access to QWIKLabs</vt:lpstr>
      <vt:lpstr>Access to A Cloud Guru certification preparation resources</vt:lpstr>
      <vt:lpstr>How to access Exam Vouchers</vt:lpstr>
      <vt:lpstr>Register for your Certification Exam</vt:lpstr>
      <vt:lpstr>Amazon Web Services Certification Step 1: Register for Certification in myLearning if you intend to expense the cost. If you have a voucher go to next step</vt:lpstr>
      <vt:lpstr>Amazon Web Services Certification Step 2: Go to the AWS Certification Page</vt:lpstr>
      <vt:lpstr>Amazon Web Services Certification Step 3a: Login to the AWS Certification Website</vt:lpstr>
      <vt:lpstr>Amazon Web Services Certification Step 3b: Sign in or Create a New Account at AWS</vt:lpstr>
      <vt:lpstr>Amazon Web Services Certification Step 3c: Sign in via Partner Portal</vt:lpstr>
      <vt:lpstr>Amazon Web Services Certification Step 4: Schedule your exam</vt:lpstr>
      <vt:lpstr>Amazon Web Services Certification Step 5: Complete Registration</vt:lpstr>
      <vt:lpstr>Amazon Web Services Certification Step 6: Complete Payment</vt:lpstr>
      <vt:lpstr>Pass your exam and register in myCertification</vt:lpstr>
      <vt:lpstr>Pass your exam and register in myCertification</vt:lpstr>
      <vt:lpstr>Contacts</vt:lpstr>
      <vt:lpstr>Amazon Web Services Certification</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Accenture AWS Business Group Marketing Strategy and Plan   10/1/15 – 30/9/2016 Draft – 12/10</dc:title>
  <dc:creator>Rubin, Ingrid</dc:creator>
  <cp:lastModifiedBy>Daniel Marri, Joshua</cp:lastModifiedBy>
  <cp:revision>215</cp:revision>
  <dcterms:created xsi:type="dcterms:W3CDTF">2016-01-08T23:15:34Z</dcterms:created>
  <dcterms:modified xsi:type="dcterms:W3CDTF">2019-12-10T05:16:48Z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0x010100C81BC67D2B10954EAE6712E65FF96D7B</vt:lpwstr>
  </property>
</Properties>
</file>